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9" r:id="rId3"/>
    <p:sldId id="260" r:id="rId4"/>
    <p:sldId id="261" r:id="rId5"/>
    <p:sldId id="263"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4032">
          <p15:clr>
            <a:srgbClr val="A4A3A4"/>
          </p15:clr>
        </p15:guide>
        <p15:guide id="2" pos="16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5D7E9D"/>
    <a:srgbClr val="191919"/>
    <a:srgbClr val="FFFDDD"/>
    <a:srgbClr val="CEC339"/>
    <a:srgbClr val="FF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39" autoAdjust="0"/>
    <p:restoredTop sz="92980" autoAdjust="0"/>
  </p:normalViewPr>
  <p:slideViewPr>
    <p:cSldViewPr snapToObjects="1">
      <p:cViewPr varScale="1">
        <p:scale>
          <a:sx n="69" d="100"/>
          <a:sy n="69" d="100"/>
        </p:scale>
        <p:origin x="1566" y="90"/>
      </p:cViewPr>
      <p:guideLst>
        <p:guide orient="horz" pos="4032"/>
        <p:guide pos="16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AE8C9F6D-449E-4843-B654-958E53DFD35F}" type="slidenum">
              <a:rPr lang="en-US" altLang="en-US"/>
              <a:pPr>
                <a:defRPr/>
              </a:pPr>
              <a:t>‹#›</a:t>
            </a:fld>
            <a:endParaRPr lang="en-US" altLang="en-US"/>
          </a:p>
        </p:txBody>
      </p:sp>
    </p:spTree>
    <p:extLst>
      <p:ext uri="{BB962C8B-B14F-4D97-AF65-F5344CB8AC3E}">
        <p14:creationId xmlns:p14="http://schemas.microsoft.com/office/powerpoint/2010/main" val="5168643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9890164-3A1E-4FB3-B457-A7D6EB5D1B1C}" type="slidenum">
              <a:rPr lang="en-US" altLang="en-US"/>
              <a:pPr>
                <a:defRPr/>
              </a:pPr>
              <a:t>‹#›</a:t>
            </a:fld>
            <a:endParaRPr lang="en-US" altLang="en-US"/>
          </a:p>
        </p:txBody>
      </p:sp>
    </p:spTree>
    <p:extLst>
      <p:ext uri="{BB962C8B-B14F-4D97-AF65-F5344CB8AC3E}">
        <p14:creationId xmlns:p14="http://schemas.microsoft.com/office/powerpoint/2010/main" val="7806559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24189FB-161F-4F4D-B774-4361C5ECA71C}"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227104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B2D6C3E-F859-4B1A-82D3-A417453BDE44}"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161565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ADE574F-6343-4209-8CE0-ECB3FF2BAE37}" type="slidenum">
              <a:rPr lang="en-US" altLang="en-US"/>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162319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FA933D1-B7CC-4D8A-85B9-E22A80DAA10C}" type="slidenum">
              <a:rPr lang="en-US" altLang="en-US"/>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476648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A40E5B2-F4B3-4DF4-989A-D3F3F521F821}"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0897126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7" descr="bigdice2"/>
          <p:cNvPicPr>
            <a:picLocks noChangeAspect="1" noChangeArrowheads="1"/>
          </p:cNvPicPr>
          <p:nvPr userDrawn="1"/>
        </p:nvPicPr>
        <p:blipFill>
          <a:blip r:embed="rId2">
            <a:extLst>
              <a:ext uri="{28A0092B-C50C-407E-A947-70E740481C1C}">
                <a14:useLocalDpi xmlns:a14="http://schemas.microsoft.com/office/drawing/2010/main" val="0"/>
              </a:ext>
            </a:extLst>
          </a:blip>
          <a:srcRect r="1891" b="8026"/>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8"/>
          <p:cNvSpPr txBox="1">
            <a:spLocks noChangeArrowheads="1"/>
          </p:cNvSpPr>
          <p:nvPr userDrawn="1"/>
        </p:nvSpPr>
        <p:spPr bwMode="auto">
          <a:xfrm rot="19237452">
            <a:off x="4622800" y="5191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3074" name="Rectangle 2"/>
          <p:cNvSpPr>
            <a:spLocks noGrp="1" noChangeArrowheads="1"/>
          </p:cNvSpPr>
          <p:nvPr>
            <p:ph type="ctrTitle"/>
          </p:nvPr>
        </p:nvSpPr>
        <p:spPr>
          <a:xfrm>
            <a:off x="685800" y="1196975"/>
            <a:ext cx="7772400" cy="1470025"/>
          </a:xfrm>
        </p:spPr>
        <p:txBody>
          <a:bodyPr/>
          <a:lstStyle>
            <a:lvl1pPr>
              <a:defRPr b="1"/>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6"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7"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smtClean="0"/>
            </a:lvl1pPr>
          </a:lstStyle>
          <a:p>
            <a:pPr>
              <a:defRPr/>
            </a:pPr>
            <a:fld id="{A876ACF5-DF13-4041-A70A-4744ABF68075}" type="slidenum">
              <a:rPr lang="en-US" altLang="en-US"/>
              <a:pPr>
                <a:defRPr/>
              </a:pPr>
              <a:t>‹#›</a:t>
            </a:fld>
            <a:endParaRPr lang="en-US" altLang="en-US"/>
          </a:p>
        </p:txBody>
      </p:sp>
    </p:spTree>
    <p:extLst>
      <p:ext uri="{BB962C8B-B14F-4D97-AF65-F5344CB8AC3E}">
        <p14:creationId xmlns:p14="http://schemas.microsoft.com/office/powerpoint/2010/main" val="1183467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6B8EB40-5252-4B8C-B863-E963C302D7B4}" type="slidenum">
              <a:rPr lang="en-US" altLang="en-US"/>
              <a:pPr>
                <a:defRPr/>
              </a:pPr>
              <a:t>‹#›</a:t>
            </a:fld>
            <a:endParaRPr lang="en-US" altLang="en-US"/>
          </a:p>
        </p:txBody>
      </p:sp>
    </p:spTree>
    <p:extLst>
      <p:ext uri="{BB962C8B-B14F-4D97-AF65-F5344CB8AC3E}">
        <p14:creationId xmlns:p14="http://schemas.microsoft.com/office/powerpoint/2010/main" val="2256921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44926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44926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0B81AB5-7691-421C-BD8F-13805C849123}" type="slidenum">
              <a:rPr lang="en-US" altLang="en-US"/>
              <a:pPr>
                <a:defRPr/>
              </a:pPr>
              <a:t>‹#›</a:t>
            </a:fld>
            <a:endParaRPr lang="en-US" altLang="en-US"/>
          </a:p>
        </p:txBody>
      </p:sp>
    </p:spTree>
    <p:extLst>
      <p:ext uri="{BB962C8B-B14F-4D97-AF65-F5344CB8AC3E}">
        <p14:creationId xmlns:p14="http://schemas.microsoft.com/office/powerpoint/2010/main" val="234043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22C6497-5297-47B1-92F5-1A580FD6AD79}" type="slidenum">
              <a:rPr lang="en-US" altLang="en-US"/>
              <a:pPr>
                <a:defRPr/>
              </a:pPr>
              <a:t>‹#›</a:t>
            </a:fld>
            <a:endParaRPr lang="en-US" altLang="en-US"/>
          </a:p>
        </p:txBody>
      </p:sp>
    </p:spTree>
    <p:extLst>
      <p:ext uri="{BB962C8B-B14F-4D97-AF65-F5344CB8AC3E}">
        <p14:creationId xmlns:p14="http://schemas.microsoft.com/office/powerpoint/2010/main" val="10267838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A5DB1D1-54BE-4084-9359-36C54FAAAA52}" type="slidenum">
              <a:rPr lang="en-US" altLang="en-US"/>
              <a:pPr>
                <a:defRPr/>
              </a:pPr>
              <a:t>‹#›</a:t>
            </a:fld>
            <a:endParaRPr lang="en-US" altLang="en-US"/>
          </a:p>
        </p:txBody>
      </p:sp>
    </p:spTree>
    <p:extLst>
      <p:ext uri="{BB962C8B-B14F-4D97-AF65-F5344CB8AC3E}">
        <p14:creationId xmlns:p14="http://schemas.microsoft.com/office/powerpoint/2010/main" val="2315680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867DE03-6C30-4BCE-AB1F-C3AB9B765AF4}" type="slidenum">
              <a:rPr lang="en-US" altLang="en-US"/>
              <a:pPr>
                <a:defRPr/>
              </a:pPr>
              <a:t>‹#›</a:t>
            </a:fld>
            <a:endParaRPr lang="en-US" altLang="en-US"/>
          </a:p>
        </p:txBody>
      </p:sp>
    </p:spTree>
    <p:extLst>
      <p:ext uri="{BB962C8B-B14F-4D97-AF65-F5344CB8AC3E}">
        <p14:creationId xmlns:p14="http://schemas.microsoft.com/office/powerpoint/2010/main" val="4195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B3871BA-4425-48E5-BCBD-25BE33839FA6}" type="slidenum">
              <a:rPr lang="en-US" altLang="en-US"/>
              <a:pPr>
                <a:defRPr/>
              </a:pPr>
              <a:t>‹#›</a:t>
            </a:fld>
            <a:endParaRPr lang="en-US" altLang="en-US"/>
          </a:p>
        </p:txBody>
      </p:sp>
    </p:spTree>
    <p:extLst>
      <p:ext uri="{BB962C8B-B14F-4D97-AF65-F5344CB8AC3E}">
        <p14:creationId xmlns:p14="http://schemas.microsoft.com/office/powerpoint/2010/main" val="1324505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93A7858-E682-4F0B-9750-91F0B4D87AA0}" type="slidenum">
              <a:rPr lang="en-US" altLang="en-US"/>
              <a:pPr>
                <a:defRPr/>
              </a:pPr>
              <a:t>‹#›</a:t>
            </a:fld>
            <a:endParaRPr lang="en-US" altLang="en-US"/>
          </a:p>
        </p:txBody>
      </p:sp>
    </p:spTree>
    <p:extLst>
      <p:ext uri="{BB962C8B-B14F-4D97-AF65-F5344CB8AC3E}">
        <p14:creationId xmlns:p14="http://schemas.microsoft.com/office/powerpoint/2010/main" val="4145569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49287E71-2A48-4F4E-BC59-F962C40584E4}" type="slidenum">
              <a:rPr lang="en-US" altLang="en-US"/>
              <a:pPr>
                <a:defRPr/>
              </a:pPr>
              <a:t>‹#›</a:t>
            </a:fld>
            <a:endParaRPr lang="en-US" altLang="en-US"/>
          </a:p>
        </p:txBody>
      </p:sp>
    </p:spTree>
    <p:extLst>
      <p:ext uri="{BB962C8B-B14F-4D97-AF65-F5344CB8AC3E}">
        <p14:creationId xmlns:p14="http://schemas.microsoft.com/office/powerpoint/2010/main" val="37155608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B203B8E6-30E1-47A5-9AA3-0C82CAE965BA}" type="slidenum">
              <a:rPr lang="en-US" altLang="en-US"/>
              <a:pPr>
                <a:defRPr/>
              </a:pPr>
              <a:t>‹#›</a:t>
            </a:fld>
            <a:endParaRPr lang="en-US" altLang="en-US"/>
          </a:p>
        </p:txBody>
      </p:sp>
    </p:spTree>
    <p:extLst>
      <p:ext uri="{BB962C8B-B14F-4D97-AF65-F5344CB8AC3E}">
        <p14:creationId xmlns:p14="http://schemas.microsoft.com/office/powerpoint/2010/main" val="971898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8D4AED04-E7FA-473C-BBA3-1E2CC9B90EBD}" type="slidenum">
              <a:rPr lang="en-US" altLang="en-US"/>
              <a:pPr>
                <a:defRPr/>
              </a:pPr>
              <a:t>‹#›</a:t>
            </a:fld>
            <a:endParaRPr lang="en-US" altLang="en-US"/>
          </a:p>
        </p:txBody>
      </p:sp>
    </p:spTree>
    <p:extLst>
      <p:ext uri="{BB962C8B-B14F-4D97-AF65-F5344CB8AC3E}">
        <p14:creationId xmlns:p14="http://schemas.microsoft.com/office/powerpoint/2010/main" val="1020661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DB3A564-AC73-4596-8436-CB17B8149AEC}" type="slidenum">
              <a:rPr lang="en-US" altLang="en-US"/>
              <a:pPr>
                <a:defRPr/>
              </a:pPr>
              <a:t>‹#›</a:t>
            </a:fld>
            <a:endParaRPr lang="en-US" altLang="en-US"/>
          </a:p>
        </p:txBody>
      </p:sp>
    </p:spTree>
    <p:extLst>
      <p:ext uri="{BB962C8B-B14F-4D97-AF65-F5344CB8AC3E}">
        <p14:creationId xmlns:p14="http://schemas.microsoft.com/office/powerpoint/2010/main" val="2259946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DFEBB64-D221-4EC5-8D2F-97D656CB020D}" type="slidenum">
              <a:rPr lang="en-US" altLang="en-US"/>
              <a:pPr>
                <a:defRPr/>
              </a:pPr>
              <a:t>‹#›</a:t>
            </a:fld>
            <a:endParaRPr lang="en-US" altLang="en-US"/>
          </a:p>
        </p:txBody>
      </p:sp>
    </p:spTree>
    <p:extLst>
      <p:ext uri="{BB962C8B-B14F-4D97-AF65-F5344CB8AC3E}">
        <p14:creationId xmlns:p14="http://schemas.microsoft.com/office/powerpoint/2010/main" val="3558170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1" descr="dicesmall"/>
          <p:cNvPicPr>
            <a:picLocks noChangeAspect="1" noChangeArrowheads="1"/>
          </p:cNvPicPr>
          <p:nvPr userDrawn="1"/>
        </p:nvPicPr>
        <p:blipFill>
          <a:blip r:embed="rId15">
            <a:extLst>
              <a:ext uri="{28A0092B-C50C-407E-A947-70E740481C1C}">
                <a14:useLocalDpi xmlns:a14="http://schemas.microsoft.com/office/drawing/2010/main" val="0"/>
              </a:ext>
            </a:extLst>
          </a:blip>
          <a:srcRect t="6250"/>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68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F0CAF085-09FD-4A2F-970E-C2E00C092BB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60"/>
          <p:cNvSpPr txBox="1">
            <a:spLocks noChangeArrowheads="1"/>
          </p:cNvSpPr>
          <p:nvPr/>
        </p:nvSpPr>
        <p:spPr bwMode="auto">
          <a:xfrm>
            <a:off x="279400" y="104775"/>
            <a:ext cx="8636000" cy="2943225"/>
          </a:xfrm>
          <a:prstGeom prst="rect">
            <a:avLst/>
          </a:prstGeom>
          <a:noFill/>
          <a:ln>
            <a:noFill/>
          </a:ln>
          <a:effectLst/>
          <a:extLst>
            <a:ext uri="{909E8E84-426E-40DD-AFC4-6F175D3DCCD1}">
              <a14:hiddenFill xmlns:a14="http://schemas.microsoft.com/office/drawing/2010/main">
                <a:solidFill>
                  <a:schemeClr val="bg1">
                    <a:alpha val="58823"/>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2000" b="1">
              <a:solidFill>
                <a:schemeClr val="hlink"/>
              </a:solidFill>
              <a:latin typeface="Arial Black" panose="020B0A04020102020204" pitchFamily="34" charset="0"/>
            </a:endParaRPr>
          </a:p>
          <a:p>
            <a:pPr eaLnBrk="1" hangingPunct="1"/>
            <a:r>
              <a:rPr lang="en-US" altLang="en-US" sz="14000" b="1"/>
              <a:t>DICE</a:t>
            </a:r>
            <a:endParaRPr lang="en-US" altLang="en-US" sz="9600" b="1">
              <a:solidFill>
                <a:srgbClr val="F2FDF7"/>
              </a:solidFill>
              <a:latin typeface="Arial Black" panose="020B0A04020102020204" pitchFamily="34" charset="0"/>
            </a:endParaRPr>
          </a:p>
          <a:p>
            <a:pPr eaLnBrk="1" hangingPunct="1">
              <a:spcBef>
                <a:spcPct val="50000"/>
              </a:spcBef>
            </a:pPr>
            <a:endParaRPr lang="en-US" altLang="en-US"/>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4" name="Text Box 58"/>
          <p:cNvSpPr txBox="1">
            <a:spLocks noChangeArrowheads="1"/>
          </p:cNvSpPr>
          <p:nvPr/>
        </p:nvSpPr>
        <p:spPr bwMode="auto">
          <a:xfrm>
            <a:off x="898525" y="30146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5" name="Rectangle 62"/>
          <p:cNvSpPr>
            <a:spLocks noChangeArrowheads="1"/>
          </p:cNvSpPr>
          <p:nvPr/>
        </p:nvSpPr>
        <p:spPr bwMode="auto">
          <a:xfrm>
            <a:off x="407988" y="2270125"/>
            <a:ext cx="319563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4400" b="1"/>
              <a:t>TEMPLATE</a:t>
            </a:r>
            <a:endParaRPr lang="en-US" altLang="en-US" sz="6600">
              <a:solidFill>
                <a:schemeClr val="accent1"/>
              </a:solidFill>
            </a:endParaRPr>
          </a:p>
        </p:txBody>
      </p:sp>
      <p:sp>
        <p:nvSpPr>
          <p:cNvPr id="6" name="TextBox 5"/>
          <p:cNvSpPr txBox="1"/>
          <p:nvPr/>
        </p:nvSpPr>
        <p:spPr>
          <a:xfrm>
            <a:off x="703205" y="3395012"/>
            <a:ext cx="2605201" cy="830997"/>
          </a:xfrm>
          <a:prstGeom prst="rect">
            <a:avLst/>
          </a:prstGeom>
          <a:noFill/>
        </p:spPr>
        <p:txBody>
          <a:bodyPr wrap="none" rtlCol="1">
            <a:spAutoFit/>
          </a:bodyPr>
          <a:lstStyle/>
          <a:p>
            <a:pPr algn="ctr"/>
            <a:r>
              <a:rPr lang="en-US" sz="2400" dirty="0" smtClean="0">
                <a:solidFill>
                  <a:srgbClr val="28AAE4"/>
                </a:solidFill>
              </a:rPr>
              <a:t>irppt.com</a:t>
            </a:r>
          </a:p>
          <a:p>
            <a:pPr algn="ctr"/>
            <a:r>
              <a:rPr lang="fa-IR" sz="2400" dirty="0" smtClean="0">
                <a:solidFill>
                  <a:srgbClr val="28AAE4"/>
                </a:solidFill>
              </a:rPr>
              <a:t>مرکز پاورپوینت مادسیج</a:t>
            </a:r>
            <a:endParaRPr lang="fa-IR" sz="2400" dirty="0">
              <a:solidFill>
                <a:srgbClr val="28AAE4"/>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36"/>
          <p:cNvGraphicFramePr>
            <a:graphicFrameLocks noChangeAspect="1"/>
          </p:cNvGraphicFramePr>
          <p:nvPr/>
        </p:nvGraphicFramePr>
        <p:xfrm>
          <a:off x="990600" y="658813"/>
          <a:ext cx="7685088" cy="5222875"/>
        </p:xfrm>
        <a:graphic>
          <a:graphicData uri="http://schemas.openxmlformats.org/presentationml/2006/ole">
            <mc:AlternateContent xmlns:mc="http://schemas.openxmlformats.org/markup-compatibility/2006">
              <mc:Choice xmlns:v="urn:schemas-microsoft-com:vml" Requires="v">
                <p:oleObj spid="_x0000_s7173" name="Chart" r:id="rId4" imgW="10922000" imgH="7416800" progId="MSGraph.Chart.8">
                  <p:embed followColorScheme="full"/>
                </p:oleObj>
              </mc:Choice>
              <mc:Fallback>
                <p:oleObj name="Chart" r:id="rId4" imgW="10922000" imgH="7416800" progId="MSGraph.Chart.8">
                  <p:embed followColorScheme="full"/>
                  <p:pic>
                    <p:nvPicPr>
                      <p:cNvPr id="0" name="Object 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658813"/>
                        <a:ext cx="7685088" cy="522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7171" name="Text Box 33"/>
          <p:cNvSpPr txBox="1">
            <a:spLocks noChangeArrowheads="1"/>
          </p:cNvSpPr>
          <p:nvPr/>
        </p:nvSpPr>
        <p:spPr bwMode="auto">
          <a:xfrm>
            <a:off x="2590800" y="5881688"/>
            <a:ext cx="4343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chart object</a:t>
            </a:r>
            <a:endParaRPr lang="en-US"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7"/>
          <p:cNvSpPr>
            <a:spLocks noChangeArrowheads="1"/>
          </p:cNvSpPr>
          <p:nvPr/>
        </p:nvSpPr>
        <p:spPr bwMode="auto">
          <a:xfrm>
            <a:off x="2590800" y="5881688"/>
            <a:ext cx="41957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picture page</a:t>
            </a:r>
          </a:p>
        </p:txBody>
      </p:sp>
      <p:pic>
        <p:nvPicPr>
          <p:cNvPr id="9219" name="Picture 43" descr="chicks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066800"/>
            <a:ext cx="6057900" cy="4543425"/>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sz="half" idx="1"/>
          </p:nvPr>
        </p:nvSpPr>
        <p:spPr>
          <a:xfrm>
            <a:off x="712788" y="609600"/>
            <a:ext cx="4953000" cy="3700463"/>
          </a:xfrm>
        </p:spPr>
        <p:txBody>
          <a:bodyPr/>
          <a:lstStyle/>
          <a:p>
            <a:pPr eaLnBrk="1" hangingPunct="1"/>
            <a:r>
              <a:rPr lang="en-GB" altLang="en-US" sz="2800" smtClean="0"/>
              <a:t>Bullet points are like this </a:t>
            </a:r>
          </a:p>
          <a:p>
            <a:pPr eaLnBrk="1" hangingPunct="1">
              <a:buFontTx/>
              <a:buNone/>
            </a:pPr>
            <a:r>
              <a:rPr lang="en-GB" altLang="en-US" sz="2800" smtClean="0"/>
              <a:t>   Text and lines are like this</a:t>
            </a:r>
          </a:p>
          <a:p>
            <a:pPr eaLnBrk="1" hangingPunct="1">
              <a:buFontTx/>
              <a:buNone/>
            </a:pPr>
            <a:r>
              <a:rPr lang="en-GB" altLang="en-US" sz="2800" smtClean="0">
                <a:solidFill>
                  <a:schemeClr val="hlink"/>
                </a:solidFill>
              </a:rPr>
              <a:t>   </a:t>
            </a:r>
            <a:r>
              <a:rPr lang="en-GB" altLang="en-US" sz="2800" u="sng" smtClean="0">
                <a:solidFill>
                  <a:schemeClr val="hlink"/>
                </a:solidFill>
              </a:rPr>
              <a:t>Hyperlinks like this</a:t>
            </a:r>
          </a:p>
          <a:p>
            <a:pPr eaLnBrk="1" hangingPunct="1">
              <a:buFontTx/>
              <a:buNone/>
            </a:pPr>
            <a:r>
              <a:rPr lang="en-GB" altLang="en-US" sz="2800" smtClean="0">
                <a:solidFill>
                  <a:schemeClr val="folHlink"/>
                </a:solidFill>
              </a:rPr>
              <a:t>   </a:t>
            </a:r>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34" name="Group 46"/>
          <p:cNvGraphicFramePr>
            <a:graphicFrameLocks noGrp="1"/>
          </p:cNvGraphicFramePr>
          <p:nvPr>
            <p:ph sz="half" idx="2"/>
          </p:nvPr>
        </p:nvGraphicFramePr>
        <p:xfrm>
          <a:off x="4827588" y="3459163"/>
          <a:ext cx="3630612" cy="1714500"/>
        </p:xfrm>
        <a:graphic>
          <a:graphicData uri="http://schemas.openxmlformats.org/drawingml/2006/table">
            <a:tbl>
              <a:tblPr/>
              <a:tblGrid>
                <a:gridCol w="1816100"/>
                <a:gridCol w="1814512"/>
              </a:tblGrid>
              <a:tr h="8509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alpha val="50000"/>
                      </a:schemeClr>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alpha val="50000"/>
                      </a:schemeClr>
                    </a:solid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alpha val="50000"/>
                      </a:schemeClr>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alpha val="50000"/>
                      </a:schemeClr>
                    </a:solidFill>
                  </a:tcPr>
                </a:tc>
              </a:tr>
            </a:tbl>
          </a:graphicData>
        </a:graphic>
      </p:graphicFrame>
      <p:sp>
        <p:nvSpPr>
          <p:cNvPr id="11278" name="Rectangle 16"/>
          <p:cNvSpPr>
            <a:spLocks noChangeArrowheads="1"/>
          </p:cNvSpPr>
          <p:nvPr/>
        </p:nvSpPr>
        <p:spPr bwMode="auto">
          <a:xfrm>
            <a:off x="941388" y="3444875"/>
            <a:ext cx="3429000" cy="1728788"/>
          </a:xfrm>
          <a:prstGeom prst="rect">
            <a:avLst/>
          </a:prstGeom>
          <a:solidFill>
            <a:schemeClr val="accent1">
              <a:alpha val="38039"/>
            </a:schemeClr>
          </a:solidFill>
          <a:ln w="9525">
            <a:solidFill>
              <a:schemeClr val="tx1"/>
            </a:solidFill>
            <a:miter lim="800000"/>
            <a:headEnd/>
            <a:tailEnd/>
          </a:ln>
          <a:effectLst/>
          <a:extLst>
            <a:ext uri="{AF507438-7753-43E0-B8FC-AC1667EBCBE1}">
              <a14:hiddenEffects xmlns:a14="http://schemas.microsoft.com/office/drawing/2010/main">
                <a:effectLst>
                  <a:outerShdw dist="101600" dir="2700000" algn="ct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p:txBody>
      </p:sp>
      <p:sp>
        <p:nvSpPr>
          <p:cNvPr id="11279" name="Rectangle 45"/>
          <p:cNvSpPr>
            <a:spLocks noChangeArrowheads="1"/>
          </p:cNvSpPr>
          <p:nvPr/>
        </p:nvSpPr>
        <p:spPr bwMode="auto">
          <a:xfrm>
            <a:off x="2590800" y="5881688"/>
            <a:ext cx="31480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styles</a:t>
            </a:r>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3315"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3316"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3317"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3318"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3319"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3320"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333333"/>
      </a:dk1>
      <a:lt1>
        <a:srgbClr val="FFFFFF"/>
      </a:lt1>
      <a:dk2>
        <a:srgbClr val="FF0000"/>
      </a:dk2>
      <a:lt2>
        <a:srgbClr val="666666"/>
      </a:lt2>
      <a:accent1>
        <a:srgbClr val="00FF00"/>
      </a:accent1>
      <a:accent2>
        <a:srgbClr val="66CCFF"/>
      </a:accent2>
      <a:accent3>
        <a:srgbClr val="FFFFFF"/>
      </a:accent3>
      <a:accent4>
        <a:srgbClr val="2A2A2A"/>
      </a:accent4>
      <a:accent5>
        <a:srgbClr val="AAFFAA"/>
      </a:accent5>
      <a:accent6>
        <a:srgbClr val="5CB9E7"/>
      </a:accent6>
      <a:hlink>
        <a:srgbClr val="333333"/>
      </a:hlink>
      <a:folHlink>
        <a:srgbClr val="B3B3B3"/>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2311</TotalTime>
  <Words>205</Words>
  <Application>Microsoft Office PowerPoint</Application>
  <PresentationFormat>On-screen Show (4:3)</PresentationFormat>
  <Paragraphs>31</Paragraphs>
  <Slides>5</Slides>
  <Notes>5</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0" baseType="lpstr">
      <vt:lpstr>Arial</vt:lpstr>
      <vt:lpstr>Arial Black</vt:lpstr>
      <vt:lpstr>Wingdings</vt:lpstr>
      <vt:lpstr>Default Design</vt:lpstr>
      <vt:lpstr>Chart</vt:lpstr>
      <vt:lpstr>PowerPoint Presentation</vt:lpstr>
      <vt:lpstr>PowerPoint Presentation</vt:lpstr>
      <vt:lpstr>PowerPoint Presentation</vt:lpstr>
      <vt:lpstr>PowerPoint Presentation</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Gaming dice template</dc:title>
  <dc:creator>Presentation Magazine</dc:creator>
  <cp:lastModifiedBy>Fatemeh</cp:lastModifiedBy>
  <cp:revision>96</cp:revision>
  <dcterms:modified xsi:type="dcterms:W3CDTF">2015-12-09T18:31:58Z</dcterms:modified>
</cp:coreProperties>
</file>