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handoutMasterIdLst>
    <p:handoutMasterId r:id="rId9"/>
  </p:handoutMasterIdLst>
  <p:sldIdLst>
    <p:sldId id="256" r:id="rId2"/>
    <p:sldId id="259" r:id="rId3"/>
    <p:sldId id="260" r:id="rId4"/>
    <p:sldId id="261" r:id="rId5"/>
    <p:sldId id="258" r:id="rId6"/>
    <p:sldId id="262" r:id="rId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4319">
          <p15:clr>
            <a:srgbClr val="A4A3A4"/>
          </p15:clr>
        </p15:guide>
        <p15:guide id="2" orient="horz" pos="1584">
          <p15:clr>
            <a:srgbClr val="A4A3A4"/>
          </p15:clr>
        </p15:guide>
        <p15:guide id="3">
          <p15:clr>
            <a:srgbClr val="A4A3A4"/>
          </p15:clr>
        </p15:guide>
        <p15:guide id="4" pos="547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DF7"/>
    <a:srgbClr val="800040"/>
    <a:srgbClr val="FF0080"/>
    <a:srgbClr val="5D7E9D"/>
    <a:srgbClr val="191919"/>
    <a:srgbClr val="FFE95C"/>
    <a:srgbClr val="FFFDB5"/>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118" autoAdjust="0"/>
    <p:restoredTop sz="91734" autoAdjust="0"/>
  </p:normalViewPr>
  <p:slideViewPr>
    <p:cSldViewPr snapToObjects="1">
      <p:cViewPr varScale="1">
        <p:scale>
          <a:sx n="68" d="100"/>
          <a:sy n="68" d="100"/>
        </p:scale>
        <p:origin x="1218" y="72"/>
      </p:cViewPr>
      <p:guideLst>
        <p:guide orient="horz" pos="4319"/>
        <p:guide orient="horz" pos="1584"/>
        <p:guide/>
        <p:guide pos="5472"/>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36004" cy="36004"/>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25603" name="Rectangle 3"/>
          <p:cNvSpPr>
            <a:spLocks noGrp="1" noChangeArrowheads="1"/>
          </p:cNvSpPr>
          <p:nvPr>
            <p:ph type="dt" sz="quarter" idx="1"/>
          </p:nvPr>
        </p:nvSpPr>
        <p:spPr bwMode="auto">
          <a:xfrm>
            <a:off x="388620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25604" name="Rectangle 4"/>
          <p:cNvSpPr>
            <a:spLocks noGrp="1" noChangeArrowheads="1"/>
          </p:cNvSpPr>
          <p:nvPr>
            <p:ph type="ftr" sz="quarter" idx="2"/>
          </p:nvPr>
        </p:nvSpPr>
        <p:spPr bwMode="auto">
          <a:xfrm>
            <a:off x="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25605" name="Rectangle 5"/>
          <p:cNvSpPr>
            <a:spLocks noGrp="1" noChangeArrowheads="1"/>
          </p:cNvSpPr>
          <p:nvPr>
            <p:ph type="sldNum" sz="quarter" idx="3"/>
          </p:nvPr>
        </p:nvSpPr>
        <p:spPr bwMode="auto">
          <a:xfrm>
            <a:off x="3886200" y="868680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3CC62B05-FB40-4AEB-A253-E5F032351DE8}" type="slidenum">
              <a:rPr lang="en-US" altLang="en-US"/>
              <a:pPr>
                <a:defRPr/>
              </a:pPr>
              <a:t>‹#›</a:t>
            </a:fld>
            <a:endParaRPr lang="en-US" altLang="en-US"/>
          </a:p>
        </p:txBody>
      </p:sp>
    </p:spTree>
    <p:extLst>
      <p:ext uri="{BB962C8B-B14F-4D97-AF65-F5344CB8AC3E}">
        <p14:creationId xmlns:p14="http://schemas.microsoft.com/office/powerpoint/2010/main" val="41397270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smtClean="0"/>
            </a:lvl1pPr>
          </a:lstStyle>
          <a:p>
            <a:pPr>
              <a:defRPr/>
            </a:pPr>
            <a:endParaRPr lang="en-US" altLang="en-US"/>
          </a:p>
        </p:txBody>
      </p:sp>
      <p:sp>
        <p:nvSpPr>
          <p:cNvPr id="4099"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smtClean="0"/>
            </a:lvl1pPr>
          </a:lstStyle>
          <a:p>
            <a:pPr>
              <a:defRPr/>
            </a:pPr>
            <a:endParaRPr lang="en-US" altLang="en-US"/>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4101"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0" smtClean="0"/>
              <a:t>Click to edit Master text styles</a:t>
            </a:r>
          </a:p>
          <a:p>
            <a:pPr lvl="1"/>
            <a:r>
              <a:rPr lang="en-US" altLang="en-US" noProof="0" smtClean="0"/>
              <a:t>Second level</a:t>
            </a:r>
          </a:p>
          <a:p>
            <a:pPr lvl="2"/>
            <a:r>
              <a:rPr lang="en-US" altLang="en-US" noProof="0" smtClean="0"/>
              <a:t>Third level</a:t>
            </a:r>
          </a:p>
          <a:p>
            <a:pPr lvl="3"/>
            <a:r>
              <a:rPr lang="en-US" altLang="en-US" noProof="0" smtClean="0"/>
              <a:t>Fourth level</a:t>
            </a:r>
          </a:p>
          <a:p>
            <a:pPr lvl="4"/>
            <a:r>
              <a:rPr lang="en-US" altLang="en-US" noProof="0" smtClean="0"/>
              <a:t>Fifth level</a:t>
            </a:r>
          </a:p>
        </p:txBody>
      </p:sp>
      <p:sp>
        <p:nvSpPr>
          <p:cNvPr id="4102"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smtClean="0"/>
            </a:lvl1pPr>
          </a:lstStyle>
          <a:p>
            <a:pPr>
              <a:defRPr/>
            </a:pPr>
            <a:endParaRPr lang="en-US" altLang="en-US"/>
          </a:p>
        </p:txBody>
      </p:sp>
      <p:sp>
        <p:nvSpPr>
          <p:cNvPr id="4103"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smtClean="0"/>
            </a:lvl1pPr>
          </a:lstStyle>
          <a:p>
            <a:pPr>
              <a:defRPr/>
            </a:pPr>
            <a:fld id="{DC06E441-5A63-427C-8EE2-1A93D6F88F08}" type="slidenum">
              <a:rPr lang="en-US" altLang="en-US"/>
              <a:pPr>
                <a:defRPr/>
              </a:pPr>
              <a:t>‹#›</a:t>
            </a:fld>
            <a:endParaRPr lang="en-US" altLang="en-US"/>
          </a:p>
        </p:txBody>
      </p:sp>
    </p:spTree>
    <p:extLst>
      <p:ext uri="{BB962C8B-B14F-4D97-AF65-F5344CB8AC3E}">
        <p14:creationId xmlns:p14="http://schemas.microsoft.com/office/powerpoint/2010/main" val="275402293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842F89A-A310-41B0-A008-1A587C24F523}" type="slidenum">
              <a:rPr lang="en-US" altLang="en-US"/>
              <a:pPr/>
              <a:t>1</a:t>
            </a:fld>
            <a:endParaRPr lang="en-US" altLang="en-US"/>
          </a:p>
        </p:txBody>
      </p:sp>
      <p:sp>
        <p:nvSpPr>
          <p:cNvPr id="6147" name="Rectangle 2"/>
          <p:cNvSpPr>
            <a:spLocks noGrp="1" noRot="1" noChangeAspect="1" noChangeArrowheads="1" noTextEdit="1"/>
          </p:cNvSpPr>
          <p:nvPr>
            <p:ph type="sldImg"/>
          </p:nvPr>
        </p:nvSpPr>
        <p:spPr>
          <a:ln/>
        </p:spPr>
      </p:sp>
      <p:sp>
        <p:nvSpPr>
          <p:cNvPr id="614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1367306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A5034CF-A0D1-432A-B7FE-AC5C3FE7495A}" type="slidenum">
              <a:rPr lang="en-US" altLang="en-US"/>
              <a:pPr/>
              <a:t>2</a:t>
            </a:fld>
            <a:endParaRPr lang="en-US" altLang="en-US"/>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1893710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151EDE6E-2D2C-45B8-83C1-1C1E82832921}" type="slidenum">
              <a:rPr lang="en-US" altLang="en-US"/>
              <a:pPr/>
              <a:t>3</a:t>
            </a:fld>
            <a:endParaRPr lang="en-US" altLang="en-US"/>
          </a:p>
        </p:txBody>
      </p:sp>
      <p:sp>
        <p:nvSpPr>
          <p:cNvPr id="10243" name="Rectangle 2"/>
          <p:cNvSpPr>
            <a:spLocks noGrp="1" noRot="1" noChangeAspect="1" noChangeArrowheads="1" noTextEdit="1"/>
          </p:cNvSpPr>
          <p:nvPr>
            <p:ph type="sldImg"/>
          </p:nvPr>
        </p:nvSpPr>
        <p:spPr>
          <a:ln/>
        </p:spPr>
      </p:sp>
      <p:sp>
        <p:nvSpPr>
          <p:cNvPr id="10244"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12518666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0C647A95-1C1A-4382-BD57-8F242AA7C7DE}" type="slidenum">
              <a:rPr lang="en-US" altLang="en-US"/>
              <a:pPr/>
              <a:t>4</a:t>
            </a:fld>
            <a:endParaRPr lang="en-US" altLang="en-US"/>
          </a:p>
        </p:txBody>
      </p:sp>
      <p:sp>
        <p:nvSpPr>
          <p:cNvPr id="12291" name="Rectangle 2"/>
          <p:cNvSpPr>
            <a:spLocks noGrp="1" noRot="1" noChangeAspect="1" noChangeArrowheads="1" noTextEdit="1"/>
          </p:cNvSpPr>
          <p:nvPr>
            <p:ph type="sldImg"/>
          </p:nvPr>
        </p:nvSpPr>
        <p:spPr>
          <a:ln/>
        </p:spPr>
      </p:sp>
      <p:sp>
        <p:nvSpPr>
          <p:cNvPr id="12292"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343054379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699B5EE4-8B40-4D30-A7A2-33FDC4A60034}" type="slidenum">
              <a:rPr lang="en-US" altLang="en-US"/>
              <a:pPr/>
              <a:t>5</a:t>
            </a:fld>
            <a:endParaRPr lang="en-US" altLang="en-US"/>
          </a:p>
        </p:txBody>
      </p:sp>
      <p:sp>
        <p:nvSpPr>
          <p:cNvPr id="14339" name="Rectangle 2"/>
          <p:cNvSpPr>
            <a:spLocks noGrp="1" noRot="1" noChangeAspect="1" noChangeArrowheads="1" noTextEdit="1"/>
          </p:cNvSpPr>
          <p:nvPr>
            <p:ph type="sldImg"/>
          </p:nvPr>
        </p:nvSpPr>
        <p:spPr>
          <a:ln/>
        </p:spPr>
      </p:sp>
      <p:sp>
        <p:nvSpPr>
          <p:cNvPr id="14340"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936383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
          <p:cNvSpPr>
            <a:spLocks noGrp="1" noChangeArrowheads="1"/>
          </p:cNvSpPr>
          <p:nvPr>
            <p:ph type="sldNum" sz="quarter" idx="5"/>
          </p:nvPr>
        </p:nvSpPr>
        <p:spPr>
          <a:noFill/>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D49EBFB7-1543-4EC4-869A-8785E2DDAD3A}" type="slidenum">
              <a:rPr lang="en-US" altLang="en-US"/>
              <a:pPr/>
              <a:t>6</a:t>
            </a:fld>
            <a:endParaRPr lang="en-US" altLang="en-US"/>
          </a:p>
        </p:txBody>
      </p:sp>
      <p:sp>
        <p:nvSpPr>
          <p:cNvPr id="16387" name="Rectangle 2"/>
          <p:cNvSpPr>
            <a:spLocks noGrp="1" noRot="1" noChangeAspect="1" noChangeArrowheads="1" noTextEdit="1"/>
          </p:cNvSpPr>
          <p:nvPr>
            <p:ph type="sldImg"/>
          </p:nvPr>
        </p:nvSpPr>
        <p:spPr>
          <a:ln/>
        </p:spPr>
      </p:sp>
      <p:sp>
        <p:nvSpPr>
          <p:cNvPr id="16388" name="Rectangle 3"/>
          <p:cNvSpPr>
            <a:spLocks noGrp="1" noChangeArrowheads="1"/>
          </p:cNvSpPr>
          <p:nvPr>
            <p:ph type="body" idx="1"/>
          </p:nvPr>
        </p:nvSpPr>
        <p:spPr>
          <a:noFill/>
        </p:spPr>
        <p:txBody>
          <a:bodyPr/>
          <a:lstStyle/>
          <a:p>
            <a:pPr eaLnBrk="1" hangingPunct="1"/>
            <a:endParaRPr lang="en-GB" altLang="en-US" smtClean="0"/>
          </a:p>
        </p:txBody>
      </p:sp>
    </p:spTree>
    <p:extLst>
      <p:ext uri="{BB962C8B-B14F-4D97-AF65-F5344CB8AC3E}">
        <p14:creationId xmlns:p14="http://schemas.microsoft.com/office/powerpoint/2010/main" val="248040686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Text Box 18"/>
          <p:cNvSpPr txBox="1">
            <a:spLocks noChangeArrowheads="1"/>
          </p:cNvSpPr>
          <p:nvPr userDrawn="1"/>
        </p:nvSpPr>
        <p:spPr bwMode="auto">
          <a:xfrm rot="19237452">
            <a:off x="4622800" y="5191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pic>
        <p:nvPicPr>
          <p:cNvPr id="5" name="Picture 25" descr="colourpattern"/>
          <p:cNvPicPr>
            <a:picLocks noChangeAspect="1" noChangeArrowheads="1"/>
          </p:cNvPicPr>
          <p:nvPr userDrawn="1"/>
        </p:nvPicPr>
        <p:blipFill>
          <a:blip r:embed="rId2">
            <a:extLst>
              <a:ext uri="{28A0092B-C50C-407E-A947-70E740481C1C}">
                <a14:useLocalDpi xmlns:a14="http://schemas.microsoft.com/office/drawing/2010/main" val="0"/>
              </a:ext>
            </a:extLst>
          </a:blip>
          <a:srcRect l="6976" t="1370"/>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4" name="Rectangle 2"/>
          <p:cNvSpPr>
            <a:spLocks noGrp="1" noChangeArrowheads="1"/>
          </p:cNvSpPr>
          <p:nvPr>
            <p:ph type="ctrTitle"/>
          </p:nvPr>
        </p:nvSpPr>
        <p:spPr>
          <a:xfrm>
            <a:off x="685800" y="1196975"/>
            <a:ext cx="7772400" cy="1470025"/>
          </a:xfrm>
        </p:spPr>
        <p:txBody>
          <a:bodyPr/>
          <a:lstStyle>
            <a:lvl1pPr>
              <a:defRPr b="1"/>
            </a:lvl1pPr>
          </a:lstStyle>
          <a:p>
            <a:pPr lvl="0"/>
            <a:r>
              <a:rPr lang="en-US" altLang="en-US" noProof="0" smtClean="0"/>
              <a:t>Click to edit Master title style</a:t>
            </a:r>
          </a:p>
        </p:txBody>
      </p:sp>
      <p:sp>
        <p:nvSpPr>
          <p:cNvPr id="3075" name="Rectangle 3"/>
          <p:cNvSpPr>
            <a:spLocks noGrp="1" noChangeArrowheads="1"/>
          </p:cNvSpPr>
          <p:nvPr>
            <p:ph type="subTitle" idx="1"/>
          </p:nvPr>
        </p:nvSpPr>
        <p:spPr>
          <a:xfrm>
            <a:off x="1371600" y="2952750"/>
            <a:ext cx="6400800" cy="1752600"/>
          </a:xfrm>
        </p:spPr>
        <p:txBody>
          <a:bodyPr/>
          <a:lstStyle>
            <a:lvl1pPr marL="0" indent="0" algn="ctr">
              <a:buFontTx/>
              <a:buNone/>
              <a:defRPr/>
            </a:lvl1pPr>
          </a:lstStyle>
          <a:p>
            <a:pPr lvl="0"/>
            <a:r>
              <a:rPr lang="en-US" altLang="en-US" noProof="0" smtClean="0"/>
              <a:t>Click to edit Master subtitle style</a:t>
            </a:r>
          </a:p>
        </p:txBody>
      </p:sp>
      <p:sp>
        <p:nvSpPr>
          <p:cNvPr id="6" name="Rectangle 4"/>
          <p:cNvSpPr>
            <a:spLocks noGrp="1" noChangeArrowheads="1"/>
          </p:cNvSpPr>
          <p:nvPr>
            <p:ph type="dt" sz="half" idx="10"/>
          </p:nvPr>
        </p:nvSpPr>
        <p:spPr/>
        <p:txBody>
          <a:bodyPr/>
          <a:lstStyle>
            <a:lvl1pPr>
              <a:defRPr smtClean="0"/>
            </a:lvl1pPr>
          </a:lstStyle>
          <a:p>
            <a:pPr>
              <a:defRPr/>
            </a:pPr>
            <a:endParaRPr lang="en-US" alt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ltLang="en-US"/>
          </a:p>
        </p:txBody>
      </p:sp>
      <p:sp>
        <p:nvSpPr>
          <p:cNvPr id="8" name="Rectangle 6"/>
          <p:cNvSpPr>
            <a:spLocks noGrp="1" noChangeArrowheads="1"/>
          </p:cNvSpPr>
          <p:nvPr>
            <p:ph type="sldNum" sz="quarter" idx="12"/>
          </p:nvPr>
        </p:nvSpPr>
        <p:spPr/>
        <p:txBody>
          <a:bodyPr/>
          <a:lstStyle>
            <a:lvl1pPr>
              <a:defRPr smtClean="0"/>
            </a:lvl1pPr>
          </a:lstStyle>
          <a:p>
            <a:pPr>
              <a:defRPr/>
            </a:pPr>
            <a:fld id="{9769E23B-4F82-4527-B5CD-94901AC0C0E0}" type="slidenum">
              <a:rPr lang="en-US" altLang="en-US"/>
              <a:pPr>
                <a:defRPr/>
              </a:pPr>
              <a:t>‹#›</a:t>
            </a:fld>
            <a:endParaRPr lang="en-US" altLang="en-US"/>
          </a:p>
        </p:txBody>
      </p:sp>
    </p:spTree>
    <p:extLst>
      <p:ext uri="{BB962C8B-B14F-4D97-AF65-F5344CB8AC3E}">
        <p14:creationId xmlns:p14="http://schemas.microsoft.com/office/powerpoint/2010/main" val="1156803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D8FADA9F-4D77-48EA-BC7A-0D0AB0F98C8E}" type="slidenum">
              <a:rPr lang="en-US" altLang="en-US"/>
              <a:pPr>
                <a:defRPr/>
              </a:pPr>
              <a:t>‹#›</a:t>
            </a:fld>
            <a:endParaRPr lang="en-US" altLang="en-US"/>
          </a:p>
        </p:txBody>
      </p:sp>
    </p:spTree>
    <p:extLst>
      <p:ext uri="{BB962C8B-B14F-4D97-AF65-F5344CB8AC3E}">
        <p14:creationId xmlns:p14="http://schemas.microsoft.com/office/powerpoint/2010/main" val="27790912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026025"/>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457200" y="274638"/>
            <a:ext cx="6019800" cy="50260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115576AF-F5E8-45FD-A332-BD1355149A7F}" type="slidenum">
              <a:rPr lang="en-US" altLang="en-US"/>
              <a:pPr>
                <a:defRPr/>
              </a:pPr>
              <a:t>‹#›</a:t>
            </a:fld>
            <a:endParaRPr lang="en-US" altLang="en-US"/>
          </a:p>
        </p:txBody>
      </p:sp>
    </p:spTree>
    <p:extLst>
      <p:ext uri="{BB962C8B-B14F-4D97-AF65-F5344CB8AC3E}">
        <p14:creationId xmlns:p14="http://schemas.microsoft.com/office/powerpoint/2010/main" val="302735825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Chart Placeholder 2"/>
          <p:cNvSpPr>
            <a:spLocks noGrp="1"/>
          </p:cNvSpPr>
          <p:nvPr>
            <p:ph type="chart" idx="1"/>
          </p:nvPr>
        </p:nvSpPr>
        <p:spPr>
          <a:xfrm>
            <a:off x="457200" y="1600200"/>
            <a:ext cx="8229600" cy="3700463"/>
          </a:xfrm>
        </p:spPr>
        <p:txBody>
          <a:bodyPr/>
          <a:lstStyle/>
          <a:p>
            <a:pPr lvl="0"/>
            <a:endParaRPr lang="en-GB"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CEE9103B-8092-4E2D-9886-1E629CE892DF}" type="slidenum">
              <a:rPr lang="en-US" altLang="en-US"/>
              <a:pPr>
                <a:defRPr/>
              </a:pPr>
              <a:t>‹#›</a:t>
            </a:fld>
            <a:endParaRPr lang="en-US" altLang="en-US"/>
          </a:p>
        </p:txBody>
      </p:sp>
    </p:spTree>
    <p:extLst>
      <p:ext uri="{BB962C8B-B14F-4D97-AF65-F5344CB8AC3E}">
        <p14:creationId xmlns:p14="http://schemas.microsoft.com/office/powerpoint/2010/main" val="1160256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65BF1D6-7CA2-46D9-8E68-B05EC005FBC0}" type="slidenum">
              <a:rPr lang="en-US" altLang="en-US"/>
              <a:pPr>
                <a:defRPr/>
              </a:pPr>
              <a:t>‹#›</a:t>
            </a:fld>
            <a:endParaRPr lang="en-US" altLang="en-US"/>
          </a:p>
        </p:txBody>
      </p:sp>
    </p:spTree>
    <p:extLst>
      <p:ext uri="{BB962C8B-B14F-4D97-AF65-F5344CB8AC3E}">
        <p14:creationId xmlns:p14="http://schemas.microsoft.com/office/powerpoint/2010/main" val="525665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C9F1E16-969B-4D77-A9A2-20F2881F0CE5}" type="slidenum">
              <a:rPr lang="en-US" altLang="en-US"/>
              <a:pPr>
                <a:defRPr/>
              </a:pPr>
              <a:t>‹#›</a:t>
            </a:fld>
            <a:endParaRPr lang="en-US" altLang="en-US"/>
          </a:p>
        </p:txBody>
      </p:sp>
    </p:spTree>
    <p:extLst>
      <p:ext uri="{BB962C8B-B14F-4D97-AF65-F5344CB8AC3E}">
        <p14:creationId xmlns:p14="http://schemas.microsoft.com/office/powerpoint/2010/main" val="26912145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smtClean="0"/>
              <a:t>Click to edit Master title style</a:t>
            </a:r>
            <a:endParaRPr lang="en-GB"/>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6" name="Rectangle 6"/>
          <p:cNvSpPr>
            <a:spLocks noGrp="1" noChangeArrowheads="1"/>
          </p:cNvSpPr>
          <p:nvPr>
            <p:ph type="sldNum" sz="quarter" idx="12"/>
          </p:nvPr>
        </p:nvSpPr>
        <p:spPr>
          <a:ln/>
        </p:spPr>
        <p:txBody>
          <a:bodyPr/>
          <a:lstStyle>
            <a:lvl1pPr>
              <a:defRPr/>
            </a:lvl1pPr>
          </a:lstStyle>
          <a:p>
            <a:pPr>
              <a:defRPr/>
            </a:pPr>
            <a:fld id="{22EB1BC9-DC4E-4A42-9D62-28EA15E7D702}" type="slidenum">
              <a:rPr lang="en-US" altLang="en-US"/>
              <a:pPr>
                <a:defRPr/>
              </a:pPr>
              <a:t>‹#›</a:t>
            </a:fld>
            <a:endParaRPr lang="en-US" altLang="en-US"/>
          </a:p>
        </p:txBody>
      </p:sp>
    </p:spTree>
    <p:extLst>
      <p:ext uri="{BB962C8B-B14F-4D97-AF65-F5344CB8AC3E}">
        <p14:creationId xmlns:p14="http://schemas.microsoft.com/office/powerpoint/2010/main" val="39840578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457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600200"/>
            <a:ext cx="4038600" cy="37004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B44D0B89-978A-4838-821D-3691EAC9FACF}" type="slidenum">
              <a:rPr lang="en-US" altLang="en-US"/>
              <a:pPr>
                <a:defRPr/>
              </a:pPr>
              <a:t>‹#›</a:t>
            </a:fld>
            <a:endParaRPr lang="en-US" altLang="en-US"/>
          </a:p>
        </p:txBody>
      </p:sp>
    </p:spTree>
    <p:extLst>
      <p:ext uri="{BB962C8B-B14F-4D97-AF65-F5344CB8AC3E}">
        <p14:creationId xmlns:p14="http://schemas.microsoft.com/office/powerpoint/2010/main" val="1653361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smtClean="0"/>
              <a:t>Click to edit Master title style</a:t>
            </a:r>
            <a:endParaRPr lang="en-GB"/>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9" name="Rectangle 6"/>
          <p:cNvSpPr>
            <a:spLocks noGrp="1" noChangeArrowheads="1"/>
          </p:cNvSpPr>
          <p:nvPr>
            <p:ph type="sldNum" sz="quarter" idx="12"/>
          </p:nvPr>
        </p:nvSpPr>
        <p:spPr>
          <a:ln/>
        </p:spPr>
        <p:txBody>
          <a:bodyPr/>
          <a:lstStyle>
            <a:lvl1pPr>
              <a:defRPr/>
            </a:lvl1pPr>
          </a:lstStyle>
          <a:p>
            <a:pPr>
              <a:defRPr/>
            </a:pPr>
            <a:fld id="{30D6E530-ED58-4B5D-8D09-9503D38FD00F}" type="slidenum">
              <a:rPr lang="en-US" altLang="en-US"/>
              <a:pPr>
                <a:defRPr/>
              </a:pPr>
              <a:t>‹#›</a:t>
            </a:fld>
            <a:endParaRPr lang="en-US" altLang="en-US"/>
          </a:p>
        </p:txBody>
      </p:sp>
    </p:spTree>
    <p:extLst>
      <p:ext uri="{BB962C8B-B14F-4D97-AF65-F5344CB8AC3E}">
        <p14:creationId xmlns:p14="http://schemas.microsoft.com/office/powerpoint/2010/main" val="30414606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5" name="Rectangle 6"/>
          <p:cNvSpPr>
            <a:spLocks noGrp="1" noChangeArrowheads="1"/>
          </p:cNvSpPr>
          <p:nvPr>
            <p:ph type="sldNum" sz="quarter" idx="12"/>
          </p:nvPr>
        </p:nvSpPr>
        <p:spPr>
          <a:ln/>
        </p:spPr>
        <p:txBody>
          <a:bodyPr/>
          <a:lstStyle>
            <a:lvl1pPr>
              <a:defRPr/>
            </a:lvl1pPr>
          </a:lstStyle>
          <a:p>
            <a:pPr>
              <a:defRPr/>
            </a:pPr>
            <a:fld id="{A70E21AF-3B52-4B52-BB70-D5A27C377B3B}" type="slidenum">
              <a:rPr lang="en-US" altLang="en-US"/>
              <a:pPr>
                <a:defRPr/>
              </a:pPr>
              <a:t>‹#›</a:t>
            </a:fld>
            <a:endParaRPr lang="en-US" altLang="en-US"/>
          </a:p>
        </p:txBody>
      </p:sp>
    </p:spTree>
    <p:extLst>
      <p:ext uri="{BB962C8B-B14F-4D97-AF65-F5344CB8AC3E}">
        <p14:creationId xmlns:p14="http://schemas.microsoft.com/office/powerpoint/2010/main" val="24605948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4" name="Rectangle 6"/>
          <p:cNvSpPr>
            <a:spLocks noGrp="1" noChangeArrowheads="1"/>
          </p:cNvSpPr>
          <p:nvPr>
            <p:ph type="sldNum" sz="quarter" idx="12"/>
          </p:nvPr>
        </p:nvSpPr>
        <p:spPr>
          <a:ln/>
        </p:spPr>
        <p:txBody>
          <a:bodyPr/>
          <a:lstStyle>
            <a:lvl1pPr>
              <a:defRPr/>
            </a:lvl1pPr>
          </a:lstStyle>
          <a:p>
            <a:pPr>
              <a:defRPr/>
            </a:pPr>
            <a:fld id="{DA859731-B739-4ECE-9879-B3A0E6CF12EF}" type="slidenum">
              <a:rPr lang="en-US" altLang="en-US"/>
              <a:pPr>
                <a:defRPr/>
              </a:pPr>
              <a:t>‹#›</a:t>
            </a:fld>
            <a:endParaRPr lang="en-US" altLang="en-US"/>
          </a:p>
        </p:txBody>
      </p:sp>
    </p:spTree>
    <p:extLst>
      <p:ext uri="{BB962C8B-B14F-4D97-AF65-F5344CB8AC3E}">
        <p14:creationId xmlns:p14="http://schemas.microsoft.com/office/powerpoint/2010/main" val="11003911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6C2F6C88-2EA8-41E4-B153-539CA2E2FC3B}" type="slidenum">
              <a:rPr lang="en-US" altLang="en-US"/>
              <a:pPr>
                <a:defRPr/>
              </a:pPr>
              <a:t>‹#›</a:t>
            </a:fld>
            <a:endParaRPr lang="en-US" altLang="en-US"/>
          </a:p>
        </p:txBody>
      </p:sp>
    </p:spTree>
    <p:extLst>
      <p:ext uri="{BB962C8B-B14F-4D97-AF65-F5344CB8AC3E}">
        <p14:creationId xmlns:p14="http://schemas.microsoft.com/office/powerpoint/2010/main" val="25455722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smtClean="0"/>
              <a:t>Click to edit Master title style</a:t>
            </a:r>
            <a:endParaRPr lang="en-GB"/>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6"/>
          <p:cNvSpPr>
            <a:spLocks noGrp="1" noChangeArrowheads="1"/>
          </p:cNvSpPr>
          <p:nvPr>
            <p:ph type="sldNum" sz="quarter" idx="12"/>
          </p:nvPr>
        </p:nvSpPr>
        <p:spPr>
          <a:ln/>
        </p:spPr>
        <p:txBody>
          <a:bodyPr/>
          <a:lstStyle>
            <a:lvl1pPr>
              <a:defRPr/>
            </a:lvl1pPr>
          </a:lstStyle>
          <a:p>
            <a:pPr>
              <a:defRPr/>
            </a:pPr>
            <a:fld id="{3EA70815-10AE-4716-AF7E-1579F71C9BE6}" type="slidenum">
              <a:rPr lang="en-US" altLang="en-US"/>
              <a:pPr>
                <a:defRPr/>
              </a:pPr>
              <a:t>‹#›</a:t>
            </a:fld>
            <a:endParaRPr lang="en-US" altLang="en-US"/>
          </a:p>
        </p:txBody>
      </p:sp>
    </p:spTree>
    <p:extLst>
      <p:ext uri="{BB962C8B-B14F-4D97-AF65-F5344CB8AC3E}">
        <p14:creationId xmlns:p14="http://schemas.microsoft.com/office/powerpoint/2010/main" val="259205343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8" descr="colourpattern"/>
          <p:cNvPicPr>
            <a:picLocks noChangeAspect="1" noChangeArrowheads="1"/>
          </p:cNvPicPr>
          <p:nvPr userDrawn="1"/>
        </p:nvPicPr>
        <p:blipFill>
          <a:blip r:embed="rId15">
            <a:extLst>
              <a:ext uri="{28A0092B-C50C-407E-A947-70E740481C1C}">
                <a14:useLocalDpi xmlns:a14="http://schemas.microsoft.com/office/drawing/2010/main" val="0"/>
              </a:ext>
            </a:extLst>
          </a:blip>
          <a:srcRect l="6976" t="1370"/>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7"/>
          <p:cNvSpPr>
            <a:spLocks noChangeArrowheads="1"/>
          </p:cNvSpPr>
          <p:nvPr userDrawn="1"/>
        </p:nvSpPr>
        <p:spPr bwMode="auto">
          <a:xfrm>
            <a:off x="0" y="0"/>
            <a:ext cx="9144000" cy="6858000"/>
          </a:xfrm>
          <a:prstGeom prst="rect">
            <a:avLst/>
          </a:prstGeom>
          <a:gradFill rotWithShape="0">
            <a:gsLst>
              <a:gs pos="0">
                <a:schemeClr val="accent2">
                  <a:alpha val="59000"/>
                </a:schemeClr>
              </a:gs>
              <a:gs pos="100000">
                <a:srgbClr val="FFFFFF"/>
              </a:gs>
            </a:gsLst>
            <a:lin ang="5400000" scaled="1"/>
          </a:gra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028"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9" name="Rectangle 3"/>
          <p:cNvSpPr>
            <a:spLocks noGrp="1" noChangeArrowheads="1"/>
          </p:cNvSpPr>
          <p:nvPr>
            <p:ph type="body" idx="1"/>
          </p:nvPr>
        </p:nvSpPr>
        <p:spPr bwMode="auto">
          <a:xfrm>
            <a:off x="457200" y="1600200"/>
            <a:ext cx="8229600" cy="3700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400" smtClean="0"/>
            </a:lvl1pPr>
          </a:lstStyle>
          <a:p>
            <a:pPr>
              <a:defRPr/>
            </a:pPr>
            <a:endParaRPr lang="en-US" altLang="en-US"/>
          </a:p>
        </p:txBody>
      </p:sp>
      <p:sp>
        <p:nvSpPr>
          <p:cNvPr id="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eaLnBrk="1" hangingPunct="1">
              <a:defRPr sz="1400" smtClean="0"/>
            </a:lvl1pPr>
          </a:lstStyle>
          <a:p>
            <a:pPr>
              <a:defRPr/>
            </a:pPr>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400" smtClean="0"/>
            </a:lvl1pPr>
          </a:lstStyle>
          <a:p>
            <a:pPr>
              <a:defRPr/>
            </a:pPr>
            <a:fld id="{58CA5B4A-E0A4-47DC-9309-88B6D7E8C25A}" type="slidenum">
              <a:rPr lang="en-US" altLang="en-US"/>
              <a:pPr>
                <a:defRPr/>
              </a:pPr>
              <a:t>‹#›</a:t>
            </a:fld>
            <a:endParaRPr lang="en-US" altLang="en-US"/>
          </a:p>
        </p:txBody>
      </p:sp>
      <p:sp>
        <p:nvSpPr>
          <p:cNvPr id="1033" name="Rectangle 29"/>
          <p:cNvSpPr>
            <a:spLocks noChangeArrowheads="1"/>
          </p:cNvSpPr>
          <p:nvPr userDrawn="1"/>
        </p:nvSpPr>
        <p:spPr bwMode="auto">
          <a:xfrm>
            <a:off x="0" y="6096000"/>
            <a:ext cx="9144000" cy="762000"/>
          </a:xfrm>
          <a:prstGeom prst="rect">
            <a:avLst/>
          </a:prstGeom>
          <a:solidFill>
            <a:schemeClr val="bg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Tree>
  </p:cSld>
  <p:clrMap bg1="lt1" tx1="dk1" bg2="lt2" tx2="dk2" accent1="accent1" accent2="accent2" accent3="accent3" accent4="accent4" accent5="accent5" accent6="accent6" hlink="hlink" folHlink="folHlink"/>
  <p:sldLayoutIdLst>
    <p:sldLayoutId id="2147483675"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Lst>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defRPr>
      </a:lvl2pPr>
      <a:lvl3pPr algn="ctr" rtl="0" eaLnBrk="0" fontAlgn="base" hangingPunct="0">
        <a:spcBef>
          <a:spcPct val="0"/>
        </a:spcBef>
        <a:spcAft>
          <a:spcPct val="0"/>
        </a:spcAft>
        <a:defRPr sz="4400">
          <a:solidFill>
            <a:schemeClr val="tx2"/>
          </a:solidFill>
          <a:latin typeface="Arial" panose="020B0604020202020204" pitchFamily="34" charset="0"/>
        </a:defRPr>
      </a:lvl3pPr>
      <a:lvl4pPr algn="ctr" rtl="0" eaLnBrk="0" fontAlgn="base" hangingPunct="0">
        <a:spcBef>
          <a:spcPct val="0"/>
        </a:spcBef>
        <a:spcAft>
          <a:spcPct val="0"/>
        </a:spcAft>
        <a:defRPr sz="4400">
          <a:solidFill>
            <a:schemeClr val="tx2"/>
          </a:solidFill>
          <a:latin typeface="Arial" panose="020B0604020202020204" pitchFamily="34" charset="0"/>
        </a:defRPr>
      </a:lvl4pPr>
      <a:lvl5pPr algn="ctr" rtl="0" eaLnBrk="0" fontAlgn="base" hangingPunct="0">
        <a:spcBef>
          <a:spcPct val="0"/>
        </a:spcBef>
        <a:spcAft>
          <a:spcPct val="0"/>
        </a:spcAft>
        <a:defRPr sz="4400">
          <a:solidFill>
            <a:schemeClr val="tx2"/>
          </a:solidFill>
          <a:latin typeface="Arial" panose="020B0604020202020204" pitchFamily="34" charset="0"/>
        </a:defRPr>
      </a:lvl5pPr>
      <a:lvl6pPr marL="457200" algn="ctr" rtl="0" fontAlgn="base">
        <a:spcBef>
          <a:spcPct val="0"/>
        </a:spcBef>
        <a:spcAft>
          <a:spcPct val="0"/>
        </a:spcAft>
        <a:defRPr sz="4400">
          <a:solidFill>
            <a:schemeClr val="tx2"/>
          </a:solidFill>
          <a:latin typeface="Arial" panose="020B0604020202020204" pitchFamily="34" charset="0"/>
        </a:defRPr>
      </a:lvl6pPr>
      <a:lvl7pPr marL="914400" algn="ctr" rtl="0" fontAlgn="base">
        <a:spcBef>
          <a:spcPct val="0"/>
        </a:spcBef>
        <a:spcAft>
          <a:spcPct val="0"/>
        </a:spcAft>
        <a:defRPr sz="4400">
          <a:solidFill>
            <a:schemeClr val="tx2"/>
          </a:solidFill>
          <a:latin typeface="Arial" panose="020B0604020202020204" pitchFamily="34" charset="0"/>
        </a:defRPr>
      </a:lvl7pPr>
      <a:lvl8pPr marL="1371600" algn="ctr" rtl="0" fontAlgn="base">
        <a:spcBef>
          <a:spcPct val="0"/>
        </a:spcBef>
        <a:spcAft>
          <a:spcPct val="0"/>
        </a:spcAft>
        <a:defRPr sz="4400">
          <a:solidFill>
            <a:schemeClr val="tx2"/>
          </a:solidFill>
          <a:latin typeface="Arial" panose="020B0604020202020204" pitchFamily="34" charset="0"/>
        </a:defRPr>
      </a:lvl8pPr>
      <a:lvl9pPr marL="1828800" algn="ctr" rtl="0" fontAlgn="base">
        <a:spcBef>
          <a:spcPct val="0"/>
        </a:spcBef>
        <a:spcAft>
          <a:spcPct val="0"/>
        </a:spcAft>
        <a:defRPr sz="4400">
          <a:solidFill>
            <a:schemeClr val="tx2"/>
          </a:solidFill>
          <a:latin typeface="Arial" panose="020B0604020202020204" pitchFamily="34" charset="0"/>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2.xml"/><Relationship Id="rId1" Type="http://schemas.openxmlformats.org/officeDocument/2006/relationships/vmlDrawing" Target="../drawings/vmlDrawing1.vml"/><Relationship Id="rId5" Type="http://schemas.openxmlformats.org/officeDocument/2006/relationships/image" Target="../media/image2.wmf"/><Relationship Id="rId4"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www.presentationmagazine.com/"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5"/>
          <p:cNvSpPr txBox="1">
            <a:spLocks noChangeArrowheads="1"/>
          </p:cNvSpPr>
          <p:nvPr/>
        </p:nvSpPr>
        <p:spPr bwMode="auto">
          <a:xfrm>
            <a:off x="3870325" y="17192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3" name="Text Box 55"/>
          <p:cNvSpPr txBox="1">
            <a:spLocks noChangeArrowheads="1"/>
          </p:cNvSpPr>
          <p:nvPr/>
        </p:nvSpPr>
        <p:spPr bwMode="auto">
          <a:xfrm>
            <a:off x="8610600" y="6324600"/>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chemeClr val="bg1"/>
                </a:solidFill>
              </a:rPr>
              <a:t>01</a:t>
            </a:r>
            <a:endParaRPr lang="en-US" altLang="en-US"/>
          </a:p>
        </p:txBody>
      </p:sp>
      <p:sp>
        <p:nvSpPr>
          <p:cNvPr id="5124" name="Text Box 60"/>
          <p:cNvSpPr txBox="1">
            <a:spLocks noChangeArrowheads="1"/>
          </p:cNvSpPr>
          <p:nvPr/>
        </p:nvSpPr>
        <p:spPr bwMode="auto">
          <a:xfrm>
            <a:off x="77788" y="533400"/>
            <a:ext cx="8839200" cy="1066800"/>
          </a:xfrm>
          <a:prstGeom prst="rect">
            <a:avLst/>
          </a:prstGeom>
          <a:noFill/>
          <a:ln>
            <a:noFill/>
          </a:ln>
          <a:effectLst/>
          <a:extLst>
            <a:ext uri="{909E8E84-426E-40DD-AFC4-6F175D3DCCD1}">
              <a14:hiddenFill xmlns:a14="http://schemas.microsoft.com/office/drawing/2010/main">
                <a:solidFill>
                  <a:schemeClr val="bg1">
                    <a:alpha val="58823"/>
                  </a:scheme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ltLang="en-US" sz="2000" b="1">
              <a:solidFill>
                <a:schemeClr val="hlink"/>
              </a:solidFill>
              <a:latin typeface="Arial Black" panose="020B0A04020102020204" pitchFamily="34" charset="0"/>
            </a:endParaRPr>
          </a:p>
          <a:p>
            <a:pPr eaLnBrk="1" hangingPunct="1"/>
            <a:r>
              <a:rPr lang="en-US" altLang="en-US" sz="4400">
                <a:solidFill>
                  <a:schemeClr val="bg1"/>
                </a:solidFill>
                <a:latin typeface="Arial Black" panose="020B0A04020102020204" pitchFamily="34" charset="0"/>
              </a:rPr>
              <a:t>PROJECT TITLE</a:t>
            </a:r>
            <a:r>
              <a:rPr lang="en-US" altLang="en-US" sz="4400">
                <a:solidFill>
                  <a:schemeClr val="folHlink"/>
                </a:solidFill>
                <a:latin typeface="Arial Black" panose="020B0A04020102020204" pitchFamily="34" charset="0"/>
              </a:rPr>
              <a:t>/07</a:t>
            </a:r>
            <a:endParaRPr lang="en-US" altLang="en-US" sz="15000" b="1">
              <a:solidFill>
                <a:schemeClr val="accent1"/>
              </a:solidFill>
              <a:latin typeface="Arial Black" panose="020B0A04020102020204" pitchFamily="34" charset="0"/>
            </a:endParaRPr>
          </a:p>
        </p:txBody>
      </p:sp>
      <p:sp>
        <p:nvSpPr>
          <p:cNvPr id="5125" name="Text Box 58"/>
          <p:cNvSpPr txBox="1">
            <a:spLocks noChangeArrowheads="1"/>
          </p:cNvSpPr>
          <p:nvPr/>
        </p:nvSpPr>
        <p:spPr bwMode="auto">
          <a:xfrm>
            <a:off x="898525" y="301466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5126" name="Text Box 66"/>
          <p:cNvSpPr txBox="1">
            <a:spLocks noChangeArrowheads="1"/>
          </p:cNvSpPr>
          <p:nvPr/>
        </p:nvSpPr>
        <p:spPr bwMode="auto">
          <a:xfrm>
            <a:off x="77788" y="609600"/>
            <a:ext cx="59436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000" b="1">
                <a:solidFill>
                  <a:schemeClr val="bg1"/>
                </a:solidFill>
              </a:rPr>
              <a:t>project date</a:t>
            </a:r>
            <a:r>
              <a:rPr lang="en-US" altLang="en-US" sz="1000" b="1">
                <a:solidFill>
                  <a:schemeClr val="folHlink"/>
                </a:solidFill>
              </a:rPr>
              <a:t> </a:t>
            </a:r>
            <a:r>
              <a:rPr lang="en-US" altLang="en-US" sz="1000">
                <a:solidFill>
                  <a:schemeClr val="folHlink"/>
                </a:solidFill>
              </a:rPr>
              <a:t>20/09/2007</a:t>
            </a:r>
            <a:endParaRPr lang="en-US" altLang="en-US" sz="2400"/>
          </a:p>
        </p:txBody>
      </p:sp>
      <p:sp>
        <p:nvSpPr>
          <p:cNvPr id="7" name="TextBox 6"/>
          <p:cNvSpPr txBox="1"/>
          <p:nvPr/>
        </p:nvSpPr>
        <p:spPr>
          <a:xfrm>
            <a:off x="1258214" y="1635578"/>
            <a:ext cx="2605201" cy="830997"/>
          </a:xfrm>
          <a:prstGeom prst="rect">
            <a:avLst/>
          </a:prstGeom>
          <a:noFill/>
        </p:spPr>
        <p:txBody>
          <a:bodyPr wrap="none" rtlCol="1">
            <a:spAutoFit/>
          </a:bodyPr>
          <a:lstStyle/>
          <a:p>
            <a:pPr algn="ctr"/>
            <a:r>
              <a:rPr lang="en-US" sz="2400" dirty="0" smtClean="0">
                <a:solidFill>
                  <a:srgbClr val="28AAE4"/>
                </a:solidFill>
              </a:rPr>
              <a:t>irppt.com</a:t>
            </a:r>
          </a:p>
          <a:p>
            <a:pPr algn="ctr"/>
            <a:r>
              <a:rPr lang="fa-IR" sz="2400" dirty="0" smtClean="0">
                <a:solidFill>
                  <a:srgbClr val="28AAE4"/>
                </a:solidFill>
              </a:rPr>
              <a:t>مرکز پاورپوینت مادسیج</a:t>
            </a:r>
            <a:endParaRPr lang="fa-IR" sz="2400" dirty="0">
              <a:solidFill>
                <a:srgbClr val="28AAE4"/>
              </a:solidFill>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70" name="Object 3"/>
          <p:cNvGraphicFramePr>
            <a:graphicFrameLocks noGrp="1" noChangeAspect="1"/>
          </p:cNvGraphicFramePr>
          <p:nvPr>
            <p:ph type="chart" idx="1"/>
          </p:nvPr>
        </p:nvGraphicFramePr>
        <p:xfrm>
          <a:off x="228600" y="1181100"/>
          <a:ext cx="7924800" cy="4914900"/>
        </p:xfrm>
        <a:graphic>
          <a:graphicData uri="http://schemas.openxmlformats.org/presentationml/2006/ole">
            <mc:AlternateContent xmlns:mc="http://schemas.openxmlformats.org/markup-compatibility/2006">
              <mc:Choice xmlns:v="urn:schemas-microsoft-com:vml" Requires="v">
                <p:oleObj spid="_x0000_s7175" name="Chart" r:id="rId4" imgW="7289800" imgH="4521200" progId="MSGraph.Chart.8">
                  <p:embed followColorScheme="full"/>
                </p:oleObj>
              </mc:Choice>
              <mc:Fallback>
                <p:oleObj name="Chart" r:id="rId4" imgW="7289800" imgH="4521200" progId="MSGraph.Chart.8">
                  <p:embed followColorScheme="full"/>
                  <p:pic>
                    <p:nvPicPr>
                      <p:cNvPr id="0" name="Object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8600" y="1181100"/>
                        <a:ext cx="7924800" cy="491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32999"/>
                                </a:schemeClr>
                              </a:outerShdw>
                            </a:effectLst>
                          </a14:hiddenEffects>
                        </a:ext>
                      </a:extLst>
                    </p:spPr>
                  </p:pic>
                </p:oleObj>
              </mc:Fallback>
            </mc:AlternateContent>
          </a:graphicData>
        </a:graphic>
      </p:graphicFrame>
      <p:sp>
        <p:nvSpPr>
          <p:cNvPr id="7171" name="Rectangle 30"/>
          <p:cNvSpPr>
            <a:spLocks noChangeArrowheads="1"/>
          </p:cNvSpPr>
          <p:nvPr/>
        </p:nvSpPr>
        <p:spPr bwMode="auto">
          <a:xfrm>
            <a:off x="685800" y="6202363"/>
            <a:ext cx="4953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200" b="1">
                <a:solidFill>
                  <a:schemeClr val="tx2"/>
                </a:solidFill>
              </a:rPr>
              <a:t>CHART OBJECT</a:t>
            </a:r>
            <a:endParaRPr lang="en-US" altLang="en-US" sz="7200" b="1">
              <a:solidFill>
                <a:schemeClr val="tx2"/>
              </a:solidFill>
            </a:endParaRPr>
          </a:p>
        </p:txBody>
      </p:sp>
      <p:sp>
        <p:nvSpPr>
          <p:cNvPr id="7172" name="Text Box 34"/>
          <p:cNvSpPr txBox="1">
            <a:spLocks noChangeArrowheads="1"/>
          </p:cNvSpPr>
          <p:nvPr/>
        </p:nvSpPr>
        <p:spPr bwMode="auto">
          <a:xfrm>
            <a:off x="8610600" y="6324600"/>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chemeClr val="bg1"/>
                </a:solidFill>
              </a:rPr>
              <a:t>02</a:t>
            </a:r>
            <a:endParaRPr lang="en-US" altLang="en-US"/>
          </a:p>
        </p:txBody>
      </p:sp>
      <p:sp>
        <p:nvSpPr>
          <p:cNvPr id="7173" name="Text Box 35"/>
          <p:cNvSpPr txBox="1">
            <a:spLocks noChangeArrowheads="1"/>
          </p:cNvSpPr>
          <p:nvPr/>
        </p:nvSpPr>
        <p:spPr bwMode="auto">
          <a:xfrm>
            <a:off x="6858000" y="6400800"/>
            <a:ext cx="2286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000" b="1">
                <a:solidFill>
                  <a:schemeClr val="bg1"/>
                </a:solidFill>
              </a:rPr>
              <a:t>project date</a:t>
            </a:r>
            <a:r>
              <a:rPr lang="en-US" altLang="en-US" sz="1000" b="1">
                <a:solidFill>
                  <a:schemeClr val="folHlink"/>
                </a:solidFill>
              </a:rPr>
              <a:t> </a:t>
            </a:r>
            <a:r>
              <a:rPr lang="en-US" altLang="en-US" sz="1000">
                <a:solidFill>
                  <a:schemeClr val="folHlink"/>
                </a:solidFill>
              </a:rPr>
              <a:t>20/09/2007</a:t>
            </a:r>
            <a:endParaRPr lang="en-US" altLang="en-US" sz="240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34"/>
          <p:cNvSpPr>
            <a:spLocks noChangeArrowheads="1"/>
          </p:cNvSpPr>
          <p:nvPr/>
        </p:nvSpPr>
        <p:spPr bwMode="auto">
          <a:xfrm>
            <a:off x="685800" y="6202363"/>
            <a:ext cx="4953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200" b="1">
                <a:solidFill>
                  <a:schemeClr val="tx2"/>
                </a:solidFill>
              </a:rPr>
              <a:t>PICTURE OBJECT</a:t>
            </a:r>
            <a:endParaRPr lang="en-US" altLang="en-US" sz="7200" b="1">
              <a:solidFill>
                <a:schemeClr val="tx2"/>
              </a:solidFill>
            </a:endParaRPr>
          </a:p>
        </p:txBody>
      </p:sp>
      <p:sp>
        <p:nvSpPr>
          <p:cNvPr id="9219" name="Text Box 35"/>
          <p:cNvSpPr txBox="1">
            <a:spLocks noChangeArrowheads="1"/>
          </p:cNvSpPr>
          <p:nvPr/>
        </p:nvSpPr>
        <p:spPr bwMode="auto">
          <a:xfrm>
            <a:off x="8610600" y="6324600"/>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chemeClr val="bg1"/>
                </a:solidFill>
              </a:rPr>
              <a:t>03</a:t>
            </a:r>
            <a:endParaRPr lang="en-US" altLang="en-US"/>
          </a:p>
        </p:txBody>
      </p:sp>
      <p:pic>
        <p:nvPicPr>
          <p:cNvPr id="9220" name="Picture 36" descr="feltpens7"/>
          <p:cNvPicPr>
            <a:picLocks noChangeAspect="1" noChangeArrowheads="1"/>
          </p:cNvPicPr>
          <p:nvPr/>
        </p:nvPicPr>
        <p:blipFill>
          <a:blip r:embed="rId3">
            <a:extLst>
              <a:ext uri="{28A0092B-C50C-407E-A947-70E740481C1C}">
                <a14:useLocalDpi xmlns:a14="http://schemas.microsoft.com/office/drawing/2010/main" val="0"/>
              </a:ext>
            </a:extLst>
          </a:blip>
          <a:srcRect l="38316" t="5186" r="10017" b="11479"/>
          <a:stretch>
            <a:fillRect/>
          </a:stretch>
        </p:blipFill>
        <p:spPr bwMode="auto">
          <a:xfrm>
            <a:off x="0" y="0"/>
            <a:ext cx="4724400"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1" name="Rectangle 37"/>
          <p:cNvSpPr>
            <a:spLocks noGrp="1" noChangeArrowheads="1"/>
          </p:cNvSpPr>
          <p:nvPr>
            <p:ph type="body" idx="1"/>
          </p:nvPr>
        </p:nvSpPr>
        <p:spPr>
          <a:xfrm>
            <a:off x="4953000" y="1447800"/>
            <a:ext cx="4038600" cy="3700463"/>
          </a:xfrm>
          <a:noFill/>
        </p:spPr>
        <p:txBody>
          <a:bodyPr/>
          <a:lstStyle/>
          <a:p>
            <a:pPr eaLnBrk="1" hangingPunct="1"/>
            <a:r>
              <a:rPr lang="en-GB" altLang="en-US" smtClean="0">
                <a:solidFill>
                  <a:schemeClr val="bg2"/>
                </a:solidFill>
              </a:rPr>
              <a:t>Bullet Point</a:t>
            </a:r>
          </a:p>
          <a:p>
            <a:pPr eaLnBrk="1" hangingPunct="1"/>
            <a:r>
              <a:rPr lang="en-GB" altLang="en-US" smtClean="0">
                <a:solidFill>
                  <a:schemeClr val="bg2"/>
                </a:solidFill>
              </a:rPr>
              <a:t>Bullet Point</a:t>
            </a:r>
          </a:p>
          <a:p>
            <a:pPr marL="819150" lvl="1" eaLnBrk="1" hangingPunct="1"/>
            <a:r>
              <a:rPr lang="en-GB" altLang="en-US" smtClean="0">
                <a:solidFill>
                  <a:schemeClr val="bg2"/>
                </a:solidFill>
              </a:rPr>
              <a:t>Sub Bullet</a:t>
            </a:r>
            <a:endParaRPr lang="en-US" altLang="en-US" smtClean="0">
              <a:solidFill>
                <a:schemeClr val="bg2"/>
              </a:solidFill>
            </a:endParaRPr>
          </a:p>
        </p:txBody>
      </p:sp>
      <p:sp>
        <p:nvSpPr>
          <p:cNvPr id="9222" name="Text Box 38"/>
          <p:cNvSpPr txBox="1">
            <a:spLocks noChangeArrowheads="1"/>
          </p:cNvSpPr>
          <p:nvPr/>
        </p:nvSpPr>
        <p:spPr bwMode="auto">
          <a:xfrm>
            <a:off x="6858000" y="6400800"/>
            <a:ext cx="2286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000" b="1">
                <a:solidFill>
                  <a:schemeClr val="bg1"/>
                </a:solidFill>
              </a:rPr>
              <a:t>project date</a:t>
            </a:r>
            <a:r>
              <a:rPr lang="en-US" altLang="en-US" sz="1000" b="1">
                <a:solidFill>
                  <a:schemeClr val="folHlink"/>
                </a:solidFill>
              </a:rPr>
              <a:t> </a:t>
            </a:r>
            <a:r>
              <a:rPr lang="en-US" altLang="en-US" sz="1000">
                <a:solidFill>
                  <a:schemeClr val="folHlink"/>
                </a:solidFill>
              </a:rPr>
              <a:t>20/09/2007</a:t>
            </a:r>
            <a:endParaRPr lang="en-US" altLang="en-US" sz="240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3"/>
          <p:cNvSpPr>
            <a:spLocks noGrp="1" noChangeArrowheads="1"/>
          </p:cNvSpPr>
          <p:nvPr>
            <p:ph type="body" sz="half" idx="1"/>
          </p:nvPr>
        </p:nvSpPr>
        <p:spPr>
          <a:xfrm>
            <a:off x="533400" y="947738"/>
            <a:ext cx="8548688" cy="3700462"/>
          </a:xfrm>
        </p:spPr>
        <p:txBody>
          <a:bodyPr/>
          <a:lstStyle/>
          <a:p>
            <a:pPr eaLnBrk="1" hangingPunct="1"/>
            <a:r>
              <a:rPr lang="en-GB" altLang="en-US" sz="2800" smtClean="0"/>
              <a:t>Text and lines are like this</a:t>
            </a:r>
          </a:p>
          <a:p>
            <a:pPr eaLnBrk="1" hangingPunct="1"/>
            <a:r>
              <a:rPr lang="en-GB" altLang="en-US" sz="2800" u="sng" smtClean="0">
                <a:solidFill>
                  <a:schemeClr val="hlink"/>
                </a:solidFill>
              </a:rPr>
              <a:t>Hyperlinks like this</a:t>
            </a:r>
          </a:p>
          <a:p>
            <a:pPr eaLnBrk="1" hangingPunct="1"/>
            <a:r>
              <a:rPr lang="en-GB" altLang="en-US" sz="2800" u="sng" smtClean="0">
                <a:solidFill>
                  <a:schemeClr val="folHlink"/>
                </a:solidFill>
              </a:rPr>
              <a:t>Visited hyperlinks like this</a:t>
            </a:r>
            <a:endParaRPr lang="en-US" altLang="en-US" sz="2800" u="sng" smtClean="0">
              <a:solidFill>
                <a:schemeClr val="folHlink"/>
              </a:solidFill>
            </a:endParaRPr>
          </a:p>
        </p:txBody>
      </p:sp>
      <p:graphicFrame>
        <p:nvGraphicFramePr>
          <p:cNvPr id="12335" name="Group 47"/>
          <p:cNvGraphicFramePr>
            <a:graphicFrameLocks noGrp="1"/>
          </p:cNvGraphicFramePr>
          <p:nvPr>
            <p:ph sz="half" idx="2"/>
          </p:nvPr>
        </p:nvGraphicFramePr>
        <p:xfrm>
          <a:off x="4994275" y="3783013"/>
          <a:ext cx="3630613" cy="1727200"/>
        </p:xfrm>
        <a:graphic>
          <a:graphicData uri="http://schemas.openxmlformats.org/drawingml/2006/table">
            <a:tbl>
              <a:tblPr/>
              <a:tblGrid>
                <a:gridCol w="1816100"/>
                <a:gridCol w="1814513"/>
              </a:tblGrid>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GB" altLang="en-US" sz="2800" b="0" i="0" u="none" strike="noStrike" cap="none" normalizeH="0" baseline="0" smtClean="0">
                          <a:ln>
                            <a:noFill/>
                          </a:ln>
                          <a:solidFill>
                            <a:schemeClr val="tx1"/>
                          </a:solidFill>
                          <a:effectLst/>
                          <a:latin typeface="Arial" panose="020B0604020202020204" pitchFamily="34" charset="0"/>
                        </a:rPr>
                        <a:t>Table</a:t>
                      </a:r>
                      <a:endParaRPr kumimoji="0" lang="en-US"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hlink"/>
                    </a:solidFill>
                  </a:tcPr>
                </a:tc>
              </a:tr>
              <a:tr h="863600">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c>
                  <a:txBody>
                    <a:bodyPr/>
                    <a:lstStyle>
                      <a:lvl1pPr>
                        <a:spcBef>
                          <a:spcPct val="20000"/>
                        </a:spcBef>
                        <a:defRPr sz="2800">
                          <a:solidFill>
                            <a:schemeClr val="tx1"/>
                          </a:solidFill>
                          <a:latin typeface="Arial" panose="020B0604020202020204" pitchFamily="34" charset="0"/>
                        </a:defRPr>
                      </a:lvl1pPr>
                      <a:lvl2pPr>
                        <a:spcBef>
                          <a:spcPct val="20000"/>
                        </a:spcBef>
                        <a:defRPr sz="2400">
                          <a:solidFill>
                            <a:schemeClr val="tx1"/>
                          </a:solidFill>
                          <a:latin typeface="Arial" panose="020B0604020202020204" pitchFamily="34" charset="0"/>
                        </a:defRPr>
                      </a:lvl2pPr>
                      <a:lvl3pPr>
                        <a:spcBef>
                          <a:spcPct val="20000"/>
                        </a:spcBef>
                        <a:defRPr sz="2000">
                          <a:solidFill>
                            <a:schemeClr val="tx1"/>
                          </a:solidFill>
                          <a:latin typeface="Arial" panose="020B0604020202020204" pitchFamily="34" charset="0"/>
                        </a:defRPr>
                      </a:lvl3pPr>
                      <a:lvl4pPr>
                        <a:spcBef>
                          <a:spcPct val="20000"/>
                        </a:spcBef>
                        <a:defRPr>
                          <a:solidFill>
                            <a:schemeClr val="tx1"/>
                          </a:solidFill>
                          <a:latin typeface="Arial" panose="020B0604020202020204" pitchFamily="34" charset="0"/>
                        </a:defRPr>
                      </a:lvl4pPr>
                      <a:lvl5pPr>
                        <a:spcBef>
                          <a:spcPct val="20000"/>
                        </a:spcBef>
                        <a:defRPr>
                          <a:solidFill>
                            <a:schemeClr val="tx1"/>
                          </a:solidFill>
                          <a:latin typeface="Arial" panose="020B0604020202020204" pitchFamily="34" charset="0"/>
                        </a:defRPr>
                      </a:lvl5pPr>
                      <a:lvl6pPr fontAlgn="base">
                        <a:spcBef>
                          <a:spcPct val="20000"/>
                        </a:spcBef>
                        <a:spcAft>
                          <a:spcPct val="0"/>
                        </a:spcAft>
                        <a:defRPr>
                          <a:solidFill>
                            <a:schemeClr val="tx1"/>
                          </a:solidFill>
                          <a:latin typeface="Arial" panose="020B0604020202020204" pitchFamily="34" charset="0"/>
                        </a:defRPr>
                      </a:lvl6pPr>
                      <a:lvl7pPr fontAlgn="base">
                        <a:spcBef>
                          <a:spcPct val="20000"/>
                        </a:spcBef>
                        <a:spcAft>
                          <a:spcPct val="0"/>
                        </a:spcAft>
                        <a:defRPr>
                          <a:solidFill>
                            <a:schemeClr val="tx1"/>
                          </a:solidFill>
                          <a:latin typeface="Arial" panose="020B0604020202020204" pitchFamily="34" charset="0"/>
                        </a:defRPr>
                      </a:lvl7pPr>
                      <a:lvl8pPr fontAlgn="base">
                        <a:spcBef>
                          <a:spcPct val="20000"/>
                        </a:spcBef>
                        <a:spcAft>
                          <a:spcPct val="0"/>
                        </a:spcAft>
                        <a:defRPr>
                          <a:solidFill>
                            <a:schemeClr val="tx1"/>
                          </a:solidFill>
                          <a:latin typeface="Arial" panose="020B0604020202020204" pitchFamily="34" charset="0"/>
                        </a:defRPr>
                      </a:lvl8pPr>
                      <a:lvl9pPr fontAlgn="base">
                        <a:spcBef>
                          <a:spcPct val="20000"/>
                        </a:spcBef>
                        <a:spcAft>
                          <a:spcPct val="0"/>
                        </a:spcAft>
                        <a:defRPr>
                          <a:solidFill>
                            <a:schemeClr val="tx1"/>
                          </a:solidFill>
                          <a:latin typeface="Arial" panose="020B0604020202020204" pitchFamily="34"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GB" altLang="en-US" sz="2800" b="0" i="0" u="none" strike="noStrike" cap="none" normalizeH="0" baseline="0" smtClean="0">
                        <a:ln>
                          <a:noFill/>
                        </a:ln>
                        <a:solidFill>
                          <a:schemeClr val="tx1"/>
                        </a:solidFill>
                        <a:effectLst/>
                        <a:latin typeface="Arial" panose="020B0604020202020204" pitchFamily="34"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chemeClr val="hlink"/>
                    </a:solidFill>
                  </a:tcPr>
                </a:tc>
              </a:tr>
            </a:tbl>
          </a:graphicData>
        </a:graphic>
      </p:graphicFrame>
      <p:sp>
        <p:nvSpPr>
          <p:cNvPr id="11278" name="Rectangle 16"/>
          <p:cNvSpPr>
            <a:spLocks noChangeArrowheads="1"/>
          </p:cNvSpPr>
          <p:nvPr/>
        </p:nvSpPr>
        <p:spPr bwMode="auto">
          <a:xfrm>
            <a:off x="533400" y="3781425"/>
            <a:ext cx="3429000" cy="1728788"/>
          </a:xfrm>
          <a:prstGeom prst="rect">
            <a:avLst/>
          </a:prstGeom>
          <a:solidFill>
            <a:schemeClr val="accent1">
              <a:alpha val="38039"/>
            </a:schemeClr>
          </a:solidFill>
          <a:ln w="9525">
            <a:solidFill>
              <a:schemeClr val="tx1"/>
            </a:solidFill>
            <a:miter lim="800000"/>
            <a:headEnd/>
            <a:tailEnd/>
          </a:ln>
          <a:effectLst/>
          <a:extLst>
            <a:ext uri="{AF507438-7753-43E0-B8FC-AC1667EBCBE1}">
              <a14:hiddenEffects xmlns:a14="http://schemas.microsoft.com/office/drawing/2010/main">
                <a:effectLst>
                  <a:outerShdw dist="101600" dir="2700000" algn="ctr" rotWithShape="0">
                    <a:schemeClr val="bg2">
                      <a:alpha val="50000"/>
                    </a:schemeClr>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altLang="en-US"/>
              <a:t>Text box</a:t>
            </a:r>
          </a:p>
        </p:txBody>
      </p:sp>
      <p:sp>
        <p:nvSpPr>
          <p:cNvPr id="11279" name="Rectangle 48"/>
          <p:cNvSpPr>
            <a:spLocks noChangeArrowheads="1"/>
          </p:cNvSpPr>
          <p:nvPr/>
        </p:nvSpPr>
        <p:spPr bwMode="auto">
          <a:xfrm>
            <a:off x="533400" y="6202363"/>
            <a:ext cx="4854575"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200" b="1">
                <a:solidFill>
                  <a:srgbClr val="F2FDF7"/>
                </a:solidFill>
              </a:rPr>
              <a:t>DEFAULT STYLES</a:t>
            </a:r>
            <a:endParaRPr lang="en-US" altLang="en-US" sz="7200" b="1"/>
          </a:p>
        </p:txBody>
      </p:sp>
      <p:sp>
        <p:nvSpPr>
          <p:cNvPr id="11280" name="Text Box 50"/>
          <p:cNvSpPr txBox="1">
            <a:spLocks noChangeArrowheads="1"/>
          </p:cNvSpPr>
          <p:nvPr/>
        </p:nvSpPr>
        <p:spPr bwMode="auto">
          <a:xfrm>
            <a:off x="8610600" y="6324600"/>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chemeClr val="bg1"/>
                </a:solidFill>
              </a:rPr>
              <a:t>04</a:t>
            </a:r>
            <a:endParaRPr lang="en-US" altLang="en-US"/>
          </a:p>
        </p:txBody>
      </p:sp>
      <p:sp>
        <p:nvSpPr>
          <p:cNvPr id="11281" name="Text Box 51"/>
          <p:cNvSpPr txBox="1">
            <a:spLocks noChangeArrowheads="1"/>
          </p:cNvSpPr>
          <p:nvPr/>
        </p:nvSpPr>
        <p:spPr bwMode="auto">
          <a:xfrm>
            <a:off x="6858000" y="6400800"/>
            <a:ext cx="2286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000" b="1">
                <a:solidFill>
                  <a:schemeClr val="bg1"/>
                </a:solidFill>
              </a:rPr>
              <a:t>project date</a:t>
            </a:r>
            <a:r>
              <a:rPr lang="en-US" altLang="en-US" sz="1000" b="1">
                <a:solidFill>
                  <a:schemeClr val="folHlink"/>
                </a:solidFill>
              </a:rPr>
              <a:t> </a:t>
            </a:r>
            <a:r>
              <a:rPr lang="en-US" altLang="en-US" sz="1000">
                <a:solidFill>
                  <a:schemeClr val="folHlink"/>
                </a:solidFill>
              </a:rPr>
              <a:t>20/09/2007</a:t>
            </a:r>
            <a:endParaRPr lang="en-US" altLang="en-US" sz="240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3"/>
          <p:cNvSpPr>
            <a:spLocks noGrp="1" noChangeArrowheads="1"/>
          </p:cNvSpPr>
          <p:nvPr>
            <p:ph type="body" idx="1"/>
          </p:nvPr>
        </p:nvSpPr>
        <p:spPr>
          <a:xfrm>
            <a:off x="685800" y="1524000"/>
            <a:ext cx="8229600" cy="3700463"/>
          </a:xfrm>
        </p:spPr>
        <p:txBody>
          <a:bodyPr/>
          <a:lstStyle/>
          <a:p>
            <a:pPr eaLnBrk="1" hangingPunct="1"/>
            <a:r>
              <a:rPr lang="en-GB" altLang="en-US" smtClean="0">
                <a:solidFill>
                  <a:schemeClr val="bg2"/>
                </a:solidFill>
              </a:rPr>
              <a:t>Bullet Point</a:t>
            </a:r>
          </a:p>
          <a:p>
            <a:pPr eaLnBrk="1" hangingPunct="1"/>
            <a:r>
              <a:rPr lang="en-GB" altLang="en-US" smtClean="0">
                <a:solidFill>
                  <a:schemeClr val="bg2"/>
                </a:solidFill>
              </a:rPr>
              <a:t>Bullet Point</a:t>
            </a:r>
          </a:p>
          <a:p>
            <a:pPr marL="819150" lvl="1" eaLnBrk="1" hangingPunct="1"/>
            <a:r>
              <a:rPr lang="en-GB" altLang="en-US" smtClean="0">
                <a:solidFill>
                  <a:schemeClr val="bg2"/>
                </a:solidFill>
              </a:rPr>
              <a:t>Sub Bullet</a:t>
            </a:r>
            <a:endParaRPr lang="en-US" altLang="en-US" smtClean="0">
              <a:solidFill>
                <a:schemeClr val="bg2"/>
              </a:solidFill>
            </a:endParaRPr>
          </a:p>
        </p:txBody>
      </p:sp>
      <p:sp>
        <p:nvSpPr>
          <p:cNvPr id="13315" name="Rectangle 36"/>
          <p:cNvSpPr>
            <a:spLocks noChangeArrowheads="1"/>
          </p:cNvSpPr>
          <p:nvPr/>
        </p:nvSpPr>
        <p:spPr bwMode="auto">
          <a:xfrm>
            <a:off x="685800" y="6202363"/>
            <a:ext cx="49530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3200" b="1">
                <a:solidFill>
                  <a:schemeClr val="tx2"/>
                </a:solidFill>
              </a:rPr>
              <a:t>BULLET OBJECT</a:t>
            </a:r>
            <a:endParaRPr lang="en-US" altLang="en-US" sz="7200" b="1">
              <a:solidFill>
                <a:schemeClr val="tx2"/>
              </a:solidFill>
            </a:endParaRPr>
          </a:p>
        </p:txBody>
      </p:sp>
      <p:sp>
        <p:nvSpPr>
          <p:cNvPr id="13316" name="Text Box 37"/>
          <p:cNvSpPr txBox="1">
            <a:spLocks noChangeArrowheads="1"/>
          </p:cNvSpPr>
          <p:nvPr/>
        </p:nvSpPr>
        <p:spPr bwMode="auto">
          <a:xfrm>
            <a:off x="8610600" y="6324600"/>
            <a:ext cx="409575"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altLang="en-US" sz="1600" b="1">
                <a:solidFill>
                  <a:schemeClr val="bg1"/>
                </a:solidFill>
              </a:rPr>
              <a:t>05</a:t>
            </a:r>
            <a:endParaRPr lang="en-US" altLang="en-US"/>
          </a:p>
        </p:txBody>
      </p:sp>
      <p:sp>
        <p:nvSpPr>
          <p:cNvPr id="13317" name="Text Box 38"/>
          <p:cNvSpPr txBox="1">
            <a:spLocks noChangeArrowheads="1"/>
          </p:cNvSpPr>
          <p:nvPr/>
        </p:nvSpPr>
        <p:spPr bwMode="auto">
          <a:xfrm>
            <a:off x="6858000" y="6400800"/>
            <a:ext cx="2286000" cy="244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altLang="en-US" sz="1000" b="1">
                <a:solidFill>
                  <a:schemeClr val="bg1"/>
                </a:solidFill>
              </a:rPr>
              <a:t>project date</a:t>
            </a:r>
            <a:r>
              <a:rPr lang="en-US" altLang="en-US" sz="1000" b="1">
                <a:solidFill>
                  <a:schemeClr val="folHlink"/>
                </a:solidFill>
              </a:rPr>
              <a:t> </a:t>
            </a:r>
            <a:r>
              <a:rPr lang="en-US" altLang="en-US" sz="1000">
                <a:solidFill>
                  <a:schemeClr val="folHlink"/>
                </a:solidFill>
              </a:rPr>
              <a:t>20/09/2007</a:t>
            </a:r>
            <a:endParaRPr lang="en-US" altLang="en-US" sz="240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ChangeArrowheads="1"/>
          </p:cNvSpPr>
          <p:nvPr/>
        </p:nvSpPr>
        <p:spPr bwMode="auto">
          <a:xfrm>
            <a:off x="539750" y="1268413"/>
            <a:ext cx="8208963" cy="5329237"/>
          </a:xfrm>
          <a:prstGeom prst="rect">
            <a:avLst/>
          </a:prstGeom>
          <a:noFill/>
          <a:ln>
            <a:noFill/>
          </a:ln>
          <a:effectLst/>
          <a:extLst>
            <a:ext uri="{909E8E84-426E-40DD-AFC4-6F175D3DCCD1}">
              <a14:hiddenFill xmlns:a14="http://schemas.microsoft.com/office/drawing/2010/main">
                <a:solidFill>
                  <a:srgbClr val="7FD7FC">
                    <a:alpha val="50195"/>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GB" altLang="en-US"/>
          </a:p>
        </p:txBody>
      </p:sp>
      <p:sp>
        <p:nvSpPr>
          <p:cNvPr id="15363" name="Rectangle 3"/>
          <p:cNvSpPr>
            <a:spLocks noGrp="1" noChangeArrowheads="1"/>
          </p:cNvSpPr>
          <p:nvPr>
            <p:ph type="title"/>
          </p:nvPr>
        </p:nvSpPr>
        <p:spPr/>
        <p:txBody>
          <a:bodyPr/>
          <a:lstStyle/>
          <a:p>
            <a:pPr eaLnBrk="1" hangingPunct="1"/>
            <a:r>
              <a:rPr lang="en-GB" altLang="en-US" smtClean="0"/>
              <a:t>Use of templates</a:t>
            </a:r>
            <a:endParaRPr lang="en-US" altLang="en-US" smtClean="0"/>
          </a:p>
        </p:txBody>
      </p:sp>
      <p:sp>
        <p:nvSpPr>
          <p:cNvPr id="15364" name="Text Box 4"/>
          <p:cNvSpPr txBox="1">
            <a:spLocks noChangeArrowheads="1"/>
          </p:cNvSpPr>
          <p:nvPr/>
        </p:nvSpPr>
        <p:spPr bwMode="auto">
          <a:xfrm>
            <a:off x="1150938" y="1463675"/>
            <a:ext cx="695007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2000" b="1">
                <a:cs typeface="Arial" panose="020B0604020202020204" pitchFamily="34" charset="0"/>
              </a:rPr>
              <a:t>You are free to use these templates for your personal and business presentations.</a:t>
            </a:r>
          </a:p>
        </p:txBody>
      </p:sp>
      <p:sp>
        <p:nvSpPr>
          <p:cNvPr id="15365" name="Text Box 5"/>
          <p:cNvSpPr txBox="1">
            <a:spLocks noChangeArrowheads="1"/>
          </p:cNvSpPr>
          <p:nvPr/>
        </p:nvSpPr>
        <p:spPr bwMode="auto">
          <a:xfrm>
            <a:off x="1150938" y="3140075"/>
            <a:ext cx="3409950" cy="2251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a:t>
            </a:r>
          </a:p>
          <a:p>
            <a:pPr eaLnBrk="1" hangingPunct="1">
              <a:buFont typeface="Wingdings" panose="05000000000000000000" pitchFamily="2" charset="2"/>
              <a:buChar char="ü"/>
            </a:pPr>
            <a:r>
              <a:rPr lang="en-GB" altLang="en-US" sz="1400">
                <a:cs typeface="Arial" panose="020B0604020202020204" pitchFamily="34" charset="0"/>
              </a:rPr>
              <a:t>Use these templates for your presentations</a:t>
            </a:r>
          </a:p>
          <a:p>
            <a:pPr eaLnBrk="1" hangingPunct="1">
              <a:buFont typeface="Wingdings" panose="05000000000000000000" pitchFamily="2" charset="2"/>
              <a:buChar char="ü"/>
            </a:pPr>
            <a:r>
              <a:rPr lang="en-GB" altLang="en-US" sz="1400">
                <a:cs typeface="Arial" panose="020B0604020202020204" pitchFamily="34" charset="0"/>
              </a:rPr>
              <a:t>Display your presentation on a web site provided that it is not for the purpose of downloading the template.</a:t>
            </a:r>
          </a:p>
          <a:p>
            <a:pPr eaLnBrk="1" hangingPunct="1">
              <a:buFont typeface="Wingdings" panose="05000000000000000000" pitchFamily="2" charset="2"/>
              <a:buChar char="ü"/>
            </a:pPr>
            <a:r>
              <a:rPr lang="en-US" altLang="en-US" sz="1400">
                <a:cs typeface="Arial" panose="020B0604020202020204" pitchFamily="34" charset="0"/>
              </a:rPr>
              <a:t>If you like these templates, we would always appreciate a link back to our website.  Many thanks.</a:t>
            </a:r>
          </a:p>
          <a:p>
            <a:pPr eaLnBrk="1" hangingPunct="1">
              <a:buFont typeface="Wingdings" panose="05000000000000000000" pitchFamily="2" charset="2"/>
              <a:buChar char="ü"/>
            </a:pPr>
            <a:endParaRPr lang="en-US" altLang="en-US" sz="1400">
              <a:cs typeface="Arial" panose="020B0604020202020204" pitchFamily="34" charset="0"/>
            </a:endParaRPr>
          </a:p>
        </p:txBody>
      </p:sp>
      <p:sp>
        <p:nvSpPr>
          <p:cNvPr id="15366" name="Text Box 6"/>
          <p:cNvSpPr txBox="1">
            <a:spLocks noChangeArrowheads="1"/>
          </p:cNvSpPr>
          <p:nvPr/>
        </p:nvSpPr>
        <p:spPr bwMode="auto">
          <a:xfrm>
            <a:off x="4495800" y="3140075"/>
            <a:ext cx="3640138" cy="2038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265113" indent="-265113">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GB" altLang="en-US" sz="1600" b="1" u="sng">
                <a:cs typeface="Arial" panose="020B0604020202020204" pitchFamily="34" charset="0"/>
              </a:rPr>
              <a:t>Don’t</a:t>
            </a:r>
          </a:p>
          <a:p>
            <a:pPr eaLnBrk="1" hangingPunct="1">
              <a:buFont typeface="Wingdings" panose="05000000000000000000" pitchFamily="2" charset="2"/>
              <a:buChar char="û"/>
            </a:pPr>
            <a:r>
              <a:rPr lang="en-GB" altLang="en-US" sz="1400">
                <a:cs typeface="Arial" panose="020B0604020202020204" pitchFamily="34" charset="0"/>
              </a:rPr>
              <a:t>Resell or distribute these templates</a:t>
            </a:r>
          </a:p>
          <a:p>
            <a:pPr eaLnBrk="1" hangingPunct="1">
              <a:buFont typeface="Wingdings" panose="05000000000000000000" pitchFamily="2" charset="2"/>
              <a:buChar char="û"/>
            </a:pPr>
            <a:r>
              <a:rPr lang="en-GB" altLang="en-US" sz="1400">
                <a:cs typeface="Arial" panose="020B0604020202020204" pitchFamily="34" charset="0"/>
              </a:rPr>
              <a:t>Put these templates on a website for download.  This includes uploading them onto file sharing networks like Slideshare, Myspace, Facebook, bit torrent etc</a:t>
            </a:r>
          </a:p>
          <a:p>
            <a:pPr eaLnBrk="1" hangingPunct="1">
              <a:buFont typeface="Wingdings" panose="05000000000000000000" pitchFamily="2" charset="2"/>
              <a:buChar char="û"/>
            </a:pPr>
            <a:r>
              <a:rPr lang="en-GB" altLang="en-US" sz="1400">
                <a:cs typeface="Arial" panose="020B0604020202020204" pitchFamily="34" charset="0"/>
              </a:rPr>
              <a:t>Pass off any of our created content as your own work</a:t>
            </a:r>
            <a:endParaRPr lang="en-US" altLang="en-US" sz="1400">
              <a:cs typeface="Arial" panose="020B0604020202020204" pitchFamily="34" charset="0"/>
            </a:endParaRPr>
          </a:p>
        </p:txBody>
      </p:sp>
      <p:sp>
        <p:nvSpPr>
          <p:cNvPr id="15367" name="Text Box 7"/>
          <p:cNvSpPr txBox="1">
            <a:spLocks noChangeArrowheads="1"/>
          </p:cNvSpPr>
          <p:nvPr/>
        </p:nvSpPr>
        <p:spPr bwMode="auto">
          <a:xfrm>
            <a:off x="1042988" y="5516563"/>
            <a:ext cx="7164387" cy="915987"/>
          </a:xfrm>
          <a:prstGeom prst="rect">
            <a:avLst/>
          </a:prstGeom>
          <a:noFill/>
          <a:ln>
            <a:noFill/>
          </a:ln>
          <a:effectLst/>
          <a:extLst>
            <a:ext uri="{909E8E84-426E-40DD-AFC4-6F175D3DCCD1}">
              <a14:hiddenFill xmlns:a14="http://schemas.microsoft.com/office/drawing/2010/main">
                <a:solidFill>
                  <a:srgbClr val="FFFFFF">
                    <a:alpha val="74901"/>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marL="342900" indent="-342900">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lvl="1" algn="ctr" eaLnBrk="1" hangingPunct="1">
              <a:lnSpc>
                <a:spcPct val="90000"/>
              </a:lnSpc>
              <a:spcBef>
                <a:spcPct val="20000"/>
              </a:spcBef>
              <a:buClr>
                <a:schemeClr val="accent1"/>
              </a:buClr>
            </a:pPr>
            <a:r>
              <a:rPr lang="en-GB" altLang="en-US" sz="2000" b="1">
                <a:cs typeface="Arial" panose="020B0604020202020204" pitchFamily="34" charset="0"/>
              </a:rPr>
              <a:t>You can find many more free templates on the Presentation Magazine website </a:t>
            </a:r>
            <a:r>
              <a:rPr lang="en-GB" altLang="en-US" sz="2000" b="1">
                <a:cs typeface="Arial" panose="020B0604020202020204" pitchFamily="34" charset="0"/>
                <a:hlinkClick r:id="rId3"/>
              </a:rPr>
              <a:t>www.presentationmagazine.com</a:t>
            </a:r>
            <a:r>
              <a:rPr lang="en-GB" altLang="en-US" sz="2000" b="1">
                <a:cs typeface="Arial" panose="020B0604020202020204" pitchFamily="34" charset="0"/>
              </a:rPr>
              <a:t>  </a:t>
            </a:r>
            <a:endParaRPr lang="en-US" altLang="en-US" sz="2000" b="1">
              <a:cs typeface="Arial" panose="020B0604020202020204" pitchFamily="34" charset="0"/>
            </a:endParaRPr>
          </a:p>
        </p:txBody>
      </p:sp>
      <p:sp>
        <p:nvSpPr>
          <p:cNvPr id="15368" name="Text Box 8"/>
          <p:cNvSpPr txBox="1">
            <a:spLocks noChangeArrowheads="1"/>
          </p:cNvSpPr>
          <p:nvPr/>
        </p:nvSpPr>
        <p:spPr bwMode="auto">
          <a:xfrm>
            <a:off x="1150938" y="2360613"/>
            <a:ext cx="6926262" cy="730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GB" altLang="en-US" sz="1400">
                <a:cs typeface="Arial" panose="020B0604020202020204" pitchFamily="34" charset="0"/>
              </a:rPr>
              <a:t>We have put a lot of work into developing all these templates and retain the copyright in them.  They are not Open Source templates.  You can use them freely providing that you do not redistribute or sell them.</a:t>
            </a:r>
            <a:endParaRPr lang="en-US" altLang="en-US" sz="1400">
              <a:cs typeface="Arial" panose="020B0604020202020204" pitchFamily="34" charset="0"/>
            </a:endParaRP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Default Design">
  <a:themeElements>
    <a:clrScheme name="">
      <a:dk1>
        <a:srgbClr val="333333"/>
      </a:dk1>
      <a:lt1>
        <a:srgbClr val="FFFFFF"/>
      </a:lt1>
      <a:dk2>
        <a:srgbClr val="FFFFFF"/>
      </a:dk2>
      <a:lt2>
        <a:srgbClr val="333333"/>
      </a:lt2>
      <a:accent1>
        <a:srgbClr val="FF0080"/>
      </a:accent1>
      <a:accent2>
        <a:srgbClr val="66FFFF"/>
      </a:accent2>
      <a:accent3>
        <a:srgbClr val="FFFFFF"/>
      </a:accent3>
      <a:accent4>
        <a:srgbClr val="2A2A2A"/>
      </a:accent4>
      <a:accent5>
        <a:srgbClr val="FFAAC0"/>
      </a:accent5>
      <a:accent6>
        <a:srgbClr val="5CE7E7"/>
      </a:accent6>
      <a:hlink>
        <a:srgbClr val="FF7E3E"/>
      </a:hlink>
      <a:folHlink>
        <a:srgbClr val="FF5C8B"/>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Default Design 13">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14">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3366FF"/>
        </a:hlink>
        <a:folHlink>
          <a:srgbClr val="6699FF"/>
        </a:folHlink>
      </a:clrScheme>
      <a:clrMap bg1="lt1" tx1="dk1" bg2="lt2" tx2="dk2" accent1="accent1" accent2="accent2" accent3="accent3" accent4="accent4" accent5="accent5" accent6="accent6" hlink="hlink" folHlink="folHlink"/>
    </a:extraClrScheme>
    <a:extraClrScheme>
      <a:clrScheme name="Default Design 15">
        <a:dk1>
          <a:srgbClr val="000066"/>
        </a:dk1>
        <a:lt1>
          <a:srgbClr val="FFFFFF"/>
        </a:lt1>
        <a:dk2>
          <a:srgbClr val="000066"/>
        </a:dk2>
        <a:lt2>
          <a:srgbClr val="808080"/>
        </a:lt2>
        <a:accent1>
          <a:srgbClr val="BBE0E3"/>
        </a:accent1>
        <a:accent2>
          <a:srgbClr val="333399"/>
        </a:accent2>
        <a:accent3>
          <a:srgbClr val="FFFFFF"/>
        </a:accent3>
        <a:accent4>
          <a:srgbClr val="000056"/>
        </a:accent4>
        <a:accent5>
          <a:srgbClr val="DAEDE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
      <a:clrScheme name="Default Design 16">
        <a:dk1>
          <a:srgbClr val="000066"/>
        </a:dk1>
        <a:lt1>
          <a:srgbClr val="FFFFFF"/>
        </a:lt1>
        <a:dk2>
          <a:srgbClr val="000066"/>
        </a:dk2>
        <a:lt2>
          <a:srgbClr val="808080"/>
        </a:lt2>
        <a:accent1>
          <a:srgbClr val="CCECFF"/>
        </a:accent1>
        <a:accent2>
          <a:srgbClr val="333399"/>
        </a:accent2>
        <a:accent3>
          <a:srgbClr val="FFFFFF"/>
        </a:accent3>
        <a:accent4>
          <a:srgbClr val="000056"/>
        </a:accent4>
        <a:accent5>
          <a:srgbClr val="E2F4FF"/>
        </a:accent5>
        <a:accent6>
          <a:srgbClr val="2D2D8A"/>
        </a:accent6>
        <a:hlink>
          <a:srgbClr val="000066"/>
        </a:hlink>
        <a:folHlink>
          <a:srgbClr val="3333FF"/>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1932</TotalTime>
  <Words>230</Words>
  <Application>Microsoft Office PowerPoint</Application>
  <PresentationFormat>On-screen Show (4:3)</PresentationFormat>
  <Paragraphs>47</Paragraphs>
  <Slides>6</Slides>
  <Notes>6</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6</vt:i4>
      </vt:variant>
    </vt:vector>
  </HeadingPairs>
  <TitlesOfParts>
    <vt:vector size="11" baseType="lpstr">
      <vt:lpstr>Arial</vt:lpstr>
      <vt:lpstr>Arial Black</vt:lpstr>
      <vt:lpstr>Wingdings</vt:lpstr>
      <vt:lpstr>Default Design</vt:lpstr>
      <vt:lpstr>Chart</vt:lpstr>
      <vt:lpstr>PowerPoint Presentation</vt:lpstr>
      <vt:lpstr>PowerPoint Presentation</vt:lpstr>
      <vt:lpstr>PowerPoint Presentation</vt:lpstr>
      <vt:lpstr>PowerPoint Presentation</vt:lpstr>
      <vt:lpstr>PowerPoint Presentation</vt:lpstr>
      <vt:lpstr>Use of templates</vt:lpstr>
    </vt:vector>
  </TitlesOfParts>
  <Company>Presentation Magazine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Coloured swirls template</dc:title>
  <dc:creator>Presentation Magazine</dc:creator>
  <cp:lastModifiedBy>Fatemeh</cp:lastModifiedBy>
  <cp:revision>75</cp:revision>
  <dcterms:modified xsi:type="dcterms:W3CDTF">2015-12-09T18:31:18Z</dcterms:modified>
</cp:coreProperties>
</file>