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handoutMasterIdLst>
    <p:handoutMasterId r:id="rId9"/>
  </p:handoutMasterIdLst>
  <p:sldIdLst>
    <p:sldId id="256" r:id="rId2"/>
    <p:sldId id="259" r:id="rId3"/>
    <p:sldId id="260" r:id="rId4"/>
    <p:sldId id="261" r:id="rId5"/>
    <p:sldId id="263" r:id="rId6"/>
    <p:sldId id="262" r:id="rId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3552">
          <p15:clr>
            <a:srgbClr val="A4A3A4"/>
          </p15:clr>
        </p15:guide>
        <p15:guide id="2" pos="187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DF7"/>
    <a:srgbClr val="800040"/>
    <a:srgbClr val="FF0080"/>
    <a:srgbClr val="5D7E9D"/>
    <a:srgbClr val="191919"/>
    <a:srgbClr val="8000FF"/>
    <a:srgbClr val="00FF80"/>
    <a:srgbClr val="CCCC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118" autoAdjust="0"/>
    <p:restoredTop sz="91734" autoAdjust="0"/>
  </p:normalViewPr>
  <p:slideViewPr>
    <p:cSldViewPr snapToObjects="1">
      <p:cViewPr varScale="1">
        <p:scale>
          <a:sx n="68" d="100"/>
          <a:sy n="68" d="100"/>
        </p:scale>
        <p:origin x="1218" y="72"/>
      </p:cViewPr>
      <p:guideLst>
        <p:guide orient="horz" pos="3552"/>
        <p:guide pos="187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25603"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25604"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25605"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9DC713B6-0914-49D6-BF37-6C99C07806CB}" type="slidenum">
              <a:rPr lang="en-US" altLang="en-US"/>
              <a:pPr>
                <a:defRPr/>
              </a:pPr>
              <a:t>‹#›</a:t>
            </a:fld>
            <a:endParaRPr lang="en-US" altLang="en-US"/>
          </a:p>
        </p:txBody>
      </p:sp>
    </p:spTree>
    <p:extLst>
      <p:ext uri="{BB962C8B-B14F-4D97-AF65-F5344CB8AC3E}">
        <p14:creationId xmlns:p14="http://schemas.microsoft.com/office/powerpoint/2010/main" val="23011691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2B3E5D85-AF58-4F92-8F4A-DD381BC65847}" type="slidenum">
              <a:rPr lang="en-US" altLang="en-US"/>
              <a:pPr>
                <a:defRPr/>
              </a:pPr>
              <a:t>‹#›</a:t>
            </a:fld>
            <a:endParaRPr lang="en-US" altLang="en-US"/>
          </a:p>
        </p:txBody>
      </p:sp>
    </p:spTree>
    <p:extLst>
      <p:ext uri="{BB962C8B-B14F-4D97-AF65-F5344CB8AC3E}">
        <p14:creationId xmlns:p14="http://schemas.microsoft.com/office/powerpoint/2010/main" val="224395564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FFB7DDE-B7C8-4BB0-8A81-2B5EED63B229}" type="slidenum">
              <a:rPr lang="en-US" altLang="en-US"/>
              <a:pPr/>
              <a:t>1</a:t>
            </a:fld>
            <a:endParaRPr lang="en-US" altLang="en-US"/>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6246841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F2692C2-BB98-49BA-87AB-127BBA3A8A83}" type="slidenum">
              <a:rPr lang="en-US" altLang="en-US"/>
              <a:pPr/>
              <a:t>2</a:t>
            </a:fld>
            <a:endParaRPr lang="en-US" altLang="en-US"/>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275850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5C77A07-B86E-45DA-8D7F-96FFAC4CCB7D}" type="slidenum">
              <a:rPr lang="en-US" altLang="en-US"/>
              <a:pPr/>
              <a:t>3</a:t>
            </a:fld>
            <a:endParaRPr lang="en-US" altLang="en-US"/>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6140892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40B7AA5-9688-4FEC-82CF-B95A677C7D29}" type="slidenum">
              <a:rPr lang="en-US" altLang="en-US"/>
              <a:pPr/>
              <a:t>4</a:t>
            </a:fld>
            <a:endParaRPr lang="en-US" altLang="en-US"/>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3582258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40B7AA5-9688-4FEC-82CF-B95A677C7D29}" type="slidenum">
              <a:rPr lang="en-US" altLang="en-US"/>
              <a:pPr/>
              <a:t>5</a:t>
            </a:fld>
            <a:endParaRPr lang="en-US" altLang="en-US"/>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4873073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BDE15A1-273F-425E-9C77-FF8FD906F06A}" type="slidenum">
              <a:rPr lang="en-US" altLang="en-US"/>
              <a:pPr/>
              <a:t>6</a:t>
            </a:fld>
            <a:endParaRPr lang="en-US" altLang="en-US"/>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8116324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18"/>
          <p:cNvSpPr txBox="1">
            <a:spLocks noChangeArrowheads="1"/>
          </p:cNvSpPr>
          <p:nvPr userDrawn="1"/>
        </p:nvSpPr>
        <p:spPr bwMode="auto">
          <a:xfrm rot="19237452">
            <a:off x="4622800" y="51911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pic>
        <p:nvPicPr>
          <p:cNvPr id="5" name="Picture 21" descr="padandpen"/>
          <p:cNvPicPr>
            <a:picLocks noChangeAspect="1" noChangeArrowheads="1"/>
          </p:cNvPicPr>
          <p:nvPr userDrawn="1"/>
        </p:nvPicPr>
        <p:blipFill>
          <a:blip r:embed="rId2">
            <a:extLst>
              <a:ext uri="{28A0092B-C50C-407E-A947-70E740481C1C}">
                <a14:useLocalDpi xmlns:a14="http://schemas.microsoft.com/office/drawing/2010/main" val="0"/>
              </a:ext>
            </a:extLst>
          </a:blip>
          <a:srcRect l="1335" t="253" r="1352" b="276"/>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4" name="Rectangle 2"/>
          <p:cNvSpPr>
            <a:spLocks noGrp="1" noChangeArrowheads="1"/>
          </p:cNvSpPr>
          <p:nvPr>
            <p:ph type="ctrTitle"/>
          </p:nvPr>
        </p:nvSpPr>
        <p:spPr>
          <a:xfrm>
            <a:off x="685800" y="1196975"/>
            <a:ext cx="7772400" cy="1470025"/>
          </a:xfrm>
        </p:spPr>
        <p:txBody>
          <a:bodyPr/>
          <a:lstStyle>
            <a:lvl1pPr>
              <a:defRPr b="1"/>
            </a:lvl1pPr>
          </a:lstStyle>
          <a:p>
            <a:pPr lvl="0"/>
            <a:r>
              <a:rPr lang="en-US" altLang="en-US" noProof="0" smtClean="0"/>
              <a:t>Click to edit Master title style</a:t>
            </a:r>
          </a:p>
        </p:txBody>
      </p:sp>
      <p:sp>
        <p:nvSpPr>
          <p:cNvPr id="3075" name="Rectangle 3"/>
          <p:cNvSpPr>
            <a:spLocks noGrp="1" noChangeArrowheads="1"/>
          </p:cNvSpPr>
          <p:nvPr>
            <p:ph type="subTitle" idx="1"/>
          </p:nvPr>
        </p:nvSpPr>
        <p:spPr>
          <a:xfrm>
            <a:off x="1371600" y="2952750"/>
            <a:ext cx="6400800" cy="1752600"/>
          </a:xfrm>
        </p:spPr>
        <p:txBody>
          <a:bodyPr/>
          <a:lstStyle>
            <a:lvl1pPr marL="0" indent="0" algn="ctr">
              <a:buFontTx/>
              <a:buNone/>
              <a:defRPr/>
            </a:lvl1pPr>
          </a:lstStyle>
          <a:p>
            <a:pPr lvl="0"/>
            <a:r>
              <a:rPr lang="en-US" altLang="en-US" noProof="0" smtClean="0"/>
              <a:t>Click to edit Master subtitle style</a:t>
            </a:r>
          </a:p>
        </p:txBody>
      </p:sp>
      <p:sp>
        <p:nvSpPr>
          <p:cNvPr id="6" name="Rectangle 4"/>
          <p:cNvSpPr>
            <a:spLocks noGrp="1" noChangeArrowheads="1"/>
          </p:cNvSpPr>
          <p:nvPr>
            <p:ph type="dt" sz="half" idx="10"/>
          </p:nvPr>
        </p:nvSpPr>
        <p:spPr/>
        <p:txBody>
          <a:bodyPr/>
          <a:lstStyle>
            <a:lvl1pPr>
              <a:defRPr smtClean="0"/>
            </a:lvl1pPr>
          </a:lstStyle>
          <a:p>
            <a:pPr>
              <a:defRPr/>
            </a:pPr>
            <a:endParaRPr lang="en-US" altLang="en-US"/>
          </a:p>
        </p:txBody>
      </p:sp>
      <p:sp>
        <p:nvSpPr>
          <p:cNvPr id="7" name="Rectangle 5"/>
          <p:cNvSpPr>
            <a:spLocks noGrp="1" noChangeArrowheads="1"/>
          </p:cNvSpPr>
          <p:nvPr>
            <p:ph type="ftr" sz="quarter" idx="11"/>
          </p:nvPr>
        </p:nvSpPr>
        <p:spPr/>
        <p:txBody>
          <a:bodyPr/>
          <a:lstStyle>
            <a:lvl1pPr>
              <a:defRPr smtClean="0"/>
            </a:lvl1pPr>
          </a:lstStyle>
          <a:p>
            <a:pPr>
              <a:defRPr/>
            </a:pPr>
            <a:endParaRPr lang="en-US" altLang="en-US"/>
          </a:p>
        </p:txBody>
      </p:sp>
      <p:sp>
        <p:nvSpPr>
          <p:cNvPr id="8" name="Rectangle 6"/>
          <p:cNvSpPr>
            <a:spLocks noGrp="1" noChangeArrowheads="1"/>
          </p:cNvSpPr>
          <p:nvPr>
            <p:ph type="sldNum" sz="quarter" idx="12"/>
          </p:nvPr>
        </p:nvSpPr>
        <p:spPr/>
        <p:txBody>
          <a:bodyPr/>
          <a:lstStyle>
            <a:lvl1pPr>
              <a:defRPr smtClean="0"/>
            </a:lvl1pPr>
          </a:lstStyle>
          <a:p>
            <a:pPr>
              <a:defRPr/>
            </a:pPr>
            <a:fld id="{6E859D07-4B1C-4139-A7CA-EDB6B0153FD9}" type="slidenum">
              <a:rPr lang="en-US" altLang="en-US"/>
              <a:pPr>
                <a:defRPr/>
              </a:pPr>
              <a:t>‹#›</a:t>
            </a:fld>
            <a:endParaRPr lang="en-US" altLang="en-US"/>
          </a:p>
        </p:txBody>
      </p:sp>
    </p:spTree>
    <p:extLst>
      <p:ext uri="{BB962C8B-B14F-4D97-AF65-F5344CB8AC3E}">
        <p14:creationId xmlns:p14="http://schemas.microsoft.com/office/powerpoint/2010/main" val="2060214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F0BA58D7-B77C-466B-B32B-4B60C6B67EC5}" type="slidenum">
              <a:rPr lang="en-US" altLang="en-US"/>
              <a:pPr>
                <a:defRPr/>
              </a:pPr>
              <a:t>‹#›</a:t>
            </a:fld>
            <a:endParaRPr lang="en-US" altLang="en-US"/>
          </a:p>
        </p:txBody>
      </p:sp>
    </p:spTree>
    <p:extLst>
      <p:ext uri="{BB962C8B-B14F-4D97-AF65-F5344CB8AC3E}">
        <p14:creationId xmlns:p14="http://schemas.microsoft.com/office/powerpoint/2010/main" val="34581374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0260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026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16351CEB-E83D-451C-B943-742CC514C123}" type="slidenum">
              <a:rPr lang="en-US" altLang="en-US"/>
              <a:pPr>
                <a:defRPr/>
              </a:pPr>
              <a:t>‹#›</a:t>
            </a:fld>
            <a:endParaRPr lang="en-US" altLang="en-US"/>
          </a:p>
        </p:txBody>
      </p:sp>
    </p:spTree>
    <p:extLst>
      <p:ext uri="{BB962C8B-B14F-4D97-AF65-F5344CB8AC3E}">
        <p14:creationId xmlns:p14="http://schemas.microsoft.com/office/powerpoint/2010/main" val="942310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600200"/>
            <a:ext cx="8229600" cy="3700463"/>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CC22175C-F0FC-4A34-96AE-6D82409D4D21}" type="slidenum">
              <a:rPr lang="en-US" altLang="en-US"/>
              <a:pPr>
                <a:defRPr/>
              </a:pPr>
              <a:t>‹#›</a:t>
            </a:fld>
            <a:endParaRPr lang="en-US" altLang="en-US"/>
          </a:p>
        </p:txBody>
      </p:sp>
    </p:spTree>
    <p:extLst>
      <p:ext uri="{BB962C8B-B14F-4D97-AF65-F5344CB8AC3E}">
        <p14:creationId xmlns:p14="http://schemas.microsoft.com/office/powerpoint/2010/main" val="6975686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946CD7F8-6E7D-4264-80E9-5449B2C41AAF}" type="slidenum">
              <a:rPr lang="en-US" altLang="en-US"/>
              <a:pPr>
                <a:defRPr/>
              </a:pPr>
              <a:t>‹#›</a:t>
            </a:fld>
            <a:endParaRPr lang="en-US" altLang="en-US"/>
          </a:p>
        </p:txBody>
      </p:sp>
    </p:spTree>
    <p:extLst>
      <p:ext uri="{BB962C8B-B14F-4D97-AF65-F5344CB8AC3E}">
        <p14:creationId xmlns:p14="http://schemas.microsoft.com/office/powerpoint/2010/main" val="26845671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F64AC1C6-0514-4F4B-A87F-64CBB1738C2B}" type="slidenum">
              <a:rPr lang="en-US" altLang="en-US"/>
              <a:pPr>
                <a:defRPr/>
              </a:pPr>
              <a:t>‹#›</a:t>
            </a:fld>
            <a:endParaRPr lang="en-US" altLang="en-US"/>
          </a:p>
        </p:txBody>
      </p:sp>
    </p:spTree>
    <p:extLst>
      <p:ext uri="{BB962C8B-B14F-4D97-AF65-F5344CB8AC3E}">
        <p14:creationId xmlns:p14="http://schemas.microsoft.com/office/powerpoint/2010/main" val="13783731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843E3C04-4025-4FA1-A470-BFB6519288B2}" type="slidenum">
              <a:rPr lang="en-US" altLang="en-US"/>
              <a:pPr>
                <a:defRPr/>
              </a:pPr>
              <a:t>‹#›</a:t>
            </a:fld>
            <a:endParaRPr lang="en-US" altLang="en-US"/>
          </a:p>
        </p:txBody>
      </p:sp>
    </p:spTree>
    <p:extLst>
      <p:ext uri="{BB962C8B-B14F-4D97-AF65-F5344CB8AC3E}">
        <p14:creationId xmlns:p14="http://schemas.microsoft.com/office/powerpoint/2010/main" val="40810304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251249F0-5A72-4135-B12A-23B3C69E7CA9}" type="slidenum">
              <a:rPr lang="en-US" altLang="en-US"/>
              <a:pPr>
                <a:defRPr/>
              </a:pPr>
              <a:t>‹#›</a:t>
            </a:fld>
            <a:endParaRPr lang="en-US" altLang="en-US"/>
          </a:p>
        </p:txBody>
      </p:sp>
    </p:spTree>
    <p:extLst>
      <p:ext uri="{BB962C8B-B14F-4D97-AF65-F5344CB8AC3E}">
        <p14:creationId xmlns:p14="http://schemas.microsoft.com/office/powerpoint/2010/main" val="39576872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1D4F1B80-0BF9-400C-8411-FEAA86457DB4}" type="slidenum">
              <a:rPr lang="en-US" altLang="en-US"/>
              <a:pPr>
                <a:defRPr/>
              </a:pPr>
              <a:t>‹#›</a:t>
            </a:fld>
            <a:endParaRPr lang="en-US" altLang="en-US"/>
          </a:p>
        </p:txBody>
      </p:sp>
    </p:spTree>
    <p:extLst>
      <p:ext uri="{BB962C8B-B14F-4D97-AF65-F5344CB8AC3E}">
        <p14:creationId xmlns:p14="http://schemas.microsoft.com/office/powerpoint/2010/main" val="25812599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5FA56A11-E1EC-4275-BAEE-64B78F7E0C8B}" type="slidenum">
              <a:rPr lang="en-US" altLang="en-US"/>
              <a:pPr>
                <a:defRPr/>
              </a:pPr>
              <a:t>‹#›</a:t>
            </a:fld>
            <a:endParaRPr lang="en-US" altLang="en-US"/>
          </a:p>
        </p:txBody>
      </p:sp>
    </p:spTree>
    <p:extLst>
      <p:ext uri="{BB962C8B-B14F-4D97-AF65-F5344CB8AC3E}">
        <p14:creationId xmlns:p14="http://schemas.microsoft.com/office/powerpoint/2010/main" val="18829620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43DC1685-9EFE-4232-8734-575147A771B0}" type="slidenum">
              <a:rPr lang="en-US" altLang="en-US"/>
              <a:pPr>
                <a:defRPr/>
              </a:pPr>
              <a:t>‹#›</a:t>
            </a:fld>
            <a:endParaRPr lang="en-US" altLang="en-US"/>
          </a:p>
        </p:txBody>
      </p:sp>
    </p:spTree>
    <p:extLst>
      <p:ext uri="{BB962C8B-B14F-4D97-AF65-F5344CB8AC3E}">
        <p14:creationId xmlns:p14="http://schemas.microsoft.com/office/powerpoint/2010/main" val="36493031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BD80C81A-BB28-4A92-B33E-866CE8B0DB0C}" type="slidenum">
              <a:rPr lang="en-US" altLang="en-US"/>
              <a:pPr>
                <a:defRPr/>
              </a:pPr>
              <a:t>‹#›</a:t>
            </a:fld>
            <a:endParaRPr lang="en-US" altLang="en-US"/>
          </a:p>
        </p:txBody>
      </p:sp>
    </p:spTree>
    <p:extLst>
      <p:ext uri="{BB962C8B-B14F-4D97-AF65-F5344CB8AC3E}">
        <p14:creationId xmlns:p14="http://schemas.microsoft.com/office/powerpoint/2010/main" val="12926268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ECB08917-8509-406E-AA32-41274E76564D}" type="slidenum">
              <a:rPr lang="en-US" altLang="en-US"/>
              <a:pPr>
                <a:defRPr/>
              </a:pPr>
              <a:t>‹#›</a:t>
            </a:fld>
            <a:endParaRPr lang="en-US" altLang="en-US"/>
          </a:p>
        </p:txBody>
      </p:sp>
    </p:spTree>
    <p:extLst>
      <p:ext uri="{BB962C8B-B14F-4D97-AF65-F5344CB8AC3E}">
        <p14:creationId xmlns:p14="http://schemas.microsoft.com/office/powerpoint/2010/main" val="35379638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600200"/>
            <a:ext cx="8229600" cy="370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D6C9B72F-B8E0-4F27-9BB2-57FB167186AC}" type="slidenum">
              <a:rPr lang="en-US" altLang="en-US"/>
              <a:pPr>
                <a:defRPr/>
              </a:pPr>
              <a:t>‹#›</a:t>
            </a:fld>
            <a:endParaRPr lang="en-US" altLang="en-US"/>
          </a:p>
        </p:txBody>
      </p:sp>
      <p:pic>
        <p:nvPicPr>
          <p:cNvPr id="1031" name="Picture 21" descr="justpad"/>
          <p:cNvPicPr>
            <a:picLocks noChangeAspect="1" noChangeArrowheads="1"/>
          </p:cNvPicPr>
          <p:nvPr userDrawn="1"/>
        </p:nvPicPr>
        <p:blipFill>
          <a:blip r:embed="rId15">
            <a:extLst>
              <a:ext uri="{28A0092B-C50C-407E-A947-70E740481C1C}">
                <a14:useLocalDpi xmlns:a14="http://schemas.microsoft.com/office/drawing/2010/main" val="0"/>
              </a:ext>
            </a:extLst>
          </a:blip>
          <a:srcRect l="1335" t="253" r="1352" b="276"/>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75"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3.w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15"/>
          <p:cNvSpPr txBox="1">
            <a:spLocks noChangeArrowheads="1"/>
          </p:cNvSpPr>
          <p:nvPr/>
        </p:nvSpPr>
        <p:spPr bwMode="auto">
          <a:xfrm>
            <a:off x="3870325" y="171926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5123" name="Text Box 58"/>
          <p:cNvSpPr txBox="1">
            <a:spLocks noChangeArrowheads="1"/>
          </p:cNvSpPr>
          <p:nvPr/>
        </p:nvSpPr>
        <p:spPr bwMode="auto">
          <a:xfrm>
            <a:off x="898525" y="301466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5124" name="Text Box 60"/>
          <p:cNvSpPr txBox="1">
            <a:spLocks noChangeArrowheads="1"/>
          </p:cNvSpPr>
          <p:nvPr/>
        </p:nvSpPr>
        <p:spPr bwMode="auto">
          <a:xfrm>
            <a:off x="1524000" y="2070100"/>
            <a:ext cx="6324600" cy="2943225"/>
          </a:xfrm>
          <a:prstGeom prst="rect">
            <a:avLst/>
          </a:prstGeom>
          <a:noFill/>
          <a:ln>
            <a:noFill/>
          </a:ln>
          <a:effectLst/>
          <a:extLst>
            <a:ext uri="{909E8E84-426E-40DD-AFC4-6F175D3DCCD1}">
              <a14:hiddenFill xmlns:a14="http://schemas.microsoft.com/office/drawing/2010/main">
                <a:solidFill>
                  <a:schemeClr val="bg1">
                    <a:alpha val="58823"/>
                  </a:scheme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2000" b="1">
              <a:solidFill>
                <a:schemeClr val="hlink"/>
              </a:solidFill>
              <a:latin typeface="Arial Black" panose="020B0A04020102020204" pitchFamily="34" charset="0"/>
            </a:endParaRPr>
          </a:p>
          <a:p>
            <a:pPr eaLnBrk="1" hangingPunct="1"/>
            <a:r>
              <a:rPr lang="en-US" altLang="en-US" sz="14000" u="sng">
                <a:solidFill>
                  <a:schemeClr val="tx2"/>
                </a:solidFill>
                <a:latin typeface="Arial Black" panose="020B0A04020102020204" pitchFamily="34" charset="0"/>
              </a:rPr>
              <a:t>TITLE</a:t>
            </a:r>
            <a:r>
              <a:rPr lang="en-US" altLang="en-US" sz="4800" b="1">
                <a:solidFill>
                  <a:schemeClr val="tx2"/>
                </a:solidFill>
                <a:latin typeface="Arial Black" panose="020B0A04020102020204" pitchFamily="34" charset="0"/>
              </a:rPr>
              <a:t> </a:t>
            </a:r>
            <a:endParaRPr lang="en-US" altLang="en-US" sz="4800" b="1">
              <a:solidFill>
                <a:srgbClr val="CCCCCC"/>
              </a:solidFill>
              <a:latin typeface="Arial Black" panose="020B0A04020102020204" pitchFamily="34" charset="0"/>
            </a:endParaRPr>
          </a:p>
          <a:p>
            <a:pPr eaLnBrk="1" hangingPunct="1">
              <a:spcBef>
                <a:spcPct val="50000"/>
              </a:spcBef>
            </a:pPr>
            <a:endParaRPr lang="en-US" altLang="en-US"/>
          </a:p>
        </p:txBody>
      </p:sp>
      <p:sp>
        <p:nvSpPr>
          <p:cNvPr id="5125" name="Rectangle 62"/>
          <p:cNvSpPr>
            <a:spLocks noChangeArrowheads="1"/>
          </p:cNvSpPr>
          <p:nvPr/>
        </p:nvSpPr>
        <p:spPr bwMode="auto">
          <a:xfrm>
            <a:off x="1676400" y="1676400"/>
            <a:ext cx="5535613"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4800" b="1">
                <a:solidFill>
                  <a:schemeClr val="hlink"/>
                </a:solidFill>
              </a:rPr>
              <a:t>PowerPoint </a:t>
            </a:r>
            <a:r>
              <a:rPr lang="en-US" altLang="en-US" sz="4800">
                <a:solidFill>
                  <a:schemeClr val="hlink"/>
                </a:solidFill>
              </a:rPr>
              <a:t>project</a:t>
            </a:r>
            <a:endParaRPr lang="en-US" altLang="en-US" sz="6600"/>
          </a:p>
        </p:txBody>
      </p:sp>
      <p:sp>
        <p:nvSpPr>
          <p:cNvPr id="5126" name="Rectangle 63"/>
          <p:cNvSpPr>
            <a:spLocks noChangeArrowheads="1"/>
          </p:cNvSpPr>
          <p:nvPr/>
        </p:nvSpPr>
        <p:spPr bwMode="auto">
          <a:xfrm>
            <a:off x="2971800" y="5638800"/>
            <a:ext cx="333533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b="1"/>
              <a:t>PowerPoint</a:t>
            </a:r>
            <a:r>
              <a:rPr lang="en-US" altLang="en-US"/>
              <a:t> note pad template</a:t>
            </a:r>
          </a:p>
        </p:txBody>
      </p:sp>
      <p:sp>
        <p:nvSpPr>
          <p:cNvPr id="7" name="TextBox 6"/>
          <p:cNvSpPr txBox="1"/>
          <p:nvPr/>
        </p:nvSpPr>
        <p:spPr>
          <a:xfrm>
            <a:off x="2981367" y="712847"/>
            <a:ext cx="2605201" cy="830997"/>
          </a:xfrm>
          <a:prstGeom prst="rect">
            <a:avLst/>
          </a:prstGeom>
          <a:noFill/>
        </p:spPr>
        <p:txBody>
          <a:bodyPr wrap="none" rtlCol="1">
            <a:spAutoFit/>
          </a:bodyPr>
          <a:lstStyle/>
          <a:p>
            <a:pPr algn="ctr"/>
            <a:r>
              <a:rPr lang="en-US" sz="2400" dirty="0" smtClean="0">
                <a:solidFill>
                  <a:srgbClr val="28AAE4"/>
                </a:solidFill>
              </a:rPr>
              <a:t>irppt.com</a:t>
            </a:r>
          </a:p>
          <a:p>
            <a:pPr algn="ctr"/>
            <a:r>
              <a:rPr lang="fa-IR" sz="2400" dirty="0" smtClean="0">
                <a:solidFill>
                  <a:srgbClr val="28AAE4"/>
                </a:solidFill>
              </a:rPr>
              <a:t>مرکز پاورپوینت مادسیج</a:t>
            </a:r>
            <a:endParaRPr lang="fa-IR" sz="2400" dirty="0">
              <a:solidFill>
                <a:srgbClr val="28AAE4"/>
              </a:solidFill>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2"/>
          <p:cNvSpPr>
            <a:spLocks noChangeArrowheads="1"/>
          </p:cNvSpPr>
          <p:nvPr/>
        </p:nvSpPr>
        <p:spPr bwMode="auto">
          <a:xfrm>
            <a:off x="1447800" y="1295400"/>
            <a:ext cx="6400800" cy="4197350"/>
          </a:xfrm>
          <a:prstGeom prst="rect">
            <a:avLst/>
          </a:prstGeom>
          <a:solidFill>
            <a:schemeClr val="bg1">
              <a:alpha val="43921"/>
            </a:schemeClr>
          </a:solidFill>
          <a:ln w="9525">
            <a:solidFill>
              <a:srgbClr val="CCCC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graphicFrame>
        <p:nvGraphicFramePr>
          <p:cNvPr id="7171" name="Object 3"/>
          <p:cNvGraphicFramePr>
            <a:graphicFrameLocks noGrp="1" noChangeAspect="1"/>
          </p:cNvGraphicFramePr>
          <p:nvPr>
            <p:ph type="chart" idx="1"/>
          </p:nvPr>
        </p:nvGraphicFramePr>
        <p:xfrm>
          <a:off x="2209800" y="1362075"/>
          <a:ext cx="5067300" cy="4044950"/>
        </p:xfrm>
        <a:graphic>
          <a:graphicData uri="http://schemas.openxmlformats.org/presentationml/2006/ole">
            <mc:AlternateContent xmlns:mc="http://schemas.openxmlformats.org/markup-compatibility/2006">
              <mc:Choice xmlns:v="urn:schemas-microsoft-com:vml" Requires="v">
                <p:oleObj spid="_x0000_s7178" name="Chart" r:id="rId4" imgW="12407900" imgH="9906000" progId="MSGraph.Chart.8">
                  <p:embed followColorScheme="full"/>
                </p:oleObj>
              </mc:Choice>
              <mc:Fallback>
                <p:oleObj name="Chart" r:id="rId4" imgW="12407900" imgH="9906000"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09800" y="1362075"/>
                        <a:ext cx="5067300" cy="4044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7172" name="Rectangle 28"/>
          <p:cNvSpPr>
            <a:spLocks noChangeArrowheads="1"/>
          </p:cNvSpPr>
          <p:nvPr/>
        </p:nvSpPr>
        <p:spPr bwMode="auto">
          <a:xfrm rot="2448511">
            <a:off x="1257300" y="723900"/>
            <a:ext cx="381000" cy="1143000"/>
          </a:xfrm>
          <a:prstGeom prst="rect">
            <a:avLst/>
          </a:prstGeom>
          <a:solidFill>
            <a:schemeClr val="bg1">
              <a:alpha val="38039"/>
            </a:schemeClr>
          </a:solidFill>
          <a:ln>
            <a:noFill/>
          </a:ln>
          <a:effectLst/>
          <a:extLst>
            <a:ext uri="{91240B29-F687-4F45-9708-019B960494DF}">
              <a14:hiddenLine xmlns:a14="http://schemas.microsoft.com/office/drawing/2010/main" w="9525">
                <a:solidFill>
                  <a:srgbClr val="CCCC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7173" name="Rectangle 29"/>
          <p:cNvSpPr>
            <a:spLocks noChangeArrowheads="1"/>
          </p:cNvSpPr>
          <p:nvPr/>
        </p:nvSpPr>
        <p:spPr bwMode="auto">
          <a:xfrm rot="7848511">
            <a:off x="7658100" y="736600"/>
            <a:ext cx="381000" cy="1143000"/>
          </a:xfrm>
          <a:prstGeom prst="rect">
            <a:avLst/>
          </a:prstGeom>
          <a:solidFill>
            <a:schemeClr val="bg1">
              <a:alpha val="38039"/>
            </a:schemeClr>
          </a:solidFill>
          <a:ln>
            <a:noFill/>
          </a:ln>
          <a:effectLst/>
          <a:extLst>
            <a:ext uri="{91240B29-F687-4F45-9708-019B960494DF}">
              <a14:hiddenLine xmlns:a14="http://schemas.microsoft.com/office/drawing/2010/main" w="9525">
                <a:solidFill>
                  <a:srgbClr val="CCCC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7174" name="Rectangle 30"/>
          <p:cNvSpPr>
            <a:spLocks noChangeArrowheads="1"/>
          </p:cNvSpPr>
          <p:nvPr/>
        </p:nvSpPr>
        <p:spPr bwMode="auto">
          <a:xfrm rot="19151489" flipV="1">
            <a:off x="1219200" y="4921250"/>
            <a:ext cx="381000" cy="1143000"/>
          </a:xfrm>
          <a:prstGeom prst="rect">
            <a:avLst/>
          </a:prstGeom>
          <a:solidFill>
            <a:schemeClr val="bg1">
              <a:alpha val="38039"/>
            </a:schemeClr>
          </a:solidFill>
          <a:ln>
            <a:noFill/>
          </a:ln>
          <a:effectLst/>
          <a:extLst>
            <a:ext uri="{91240B29-F687-4F45-9708-019B960494DF}">
              <a14:hiddenLine xmlns:a14="http://schemas.microsoft.com/office/drawing/2010/main" w="9525">
                <a:solidFill>
                  <a:srgbClr val="CCCC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7175" name="Rectangle 31"/>
          <p:cNvSpPr>
            <a:spLocks noChangeArrowheads="1"/>
          </p:cNvSpPr>
          <p:nvPr/>
        </p:nvSpPr>
        <p:spPr bwMode="auto">
          <a:xfrm rot="13751489" flipV="1">
            <a:off x="7620000" y="4921250"/>
            <a:ext cx="381000" cy="1143000"/>
          </a:xfrm>
          <a:prstGeom prst="rect">
            <a:avLst/>
          </a:prstGeom>
          <a:solidFill>
            <a:schemeClr val="bg1">
              <a:alpha val="38039"/>
            </a:schemeClr>
          </a:solidFill>
          <a:ln>
            <a:noFill/>
          </a:ln>
          <a:effectLst/>
          <a:extLst>
            <a:ext uri="{91240B29-F687-4F45-9708-019B960494DF}">
              <a14:hiddenLine xmlns:a14="http://schemas.microsoft.com/office/drawing/2010/main" w="9525">
                <a:solidFill>
                  <a:srgbClr val="CCCC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7176" name="Text Box 33"/>
          <p:cNvSpPr txBox="1">
            <a:spLocks noChangeArrowheads="1"/>
          </p:cNvSpPr>
          <p:nvPr/>
        </p:nvSpPr>
        <p:spPr bwMode="auto">
          <a:xfrm>
            <a:off x="2971800" y="5638800"/>
            <a:ext cx="3505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b="1"/>
              <a:t>PowerPoint</a:t>
            </a:r>
            <a:r>
              <a:rPr lang="en-US" altLang="en-US"/>
              <a:t> chart object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2"/>
          <p:cNvSpPr>
            <a:spLocks noChangeArrowheads="1"/>
          </p:cNvSpPr>
          <p:nvPr/>
        </p:nvSpPr>
        <p:spPr bwMode="auto">
          <a:xfrm rot="2448511">
            <a:off x="1257300" y="723900"/>
            <a:ext cx="381000" cy="1143000"/>
          </a:xfrm>
          <a:prstGeom prst="rect">
            <a:avLst/>
          </a:prstGeom>
          <a:solidFill>
            <a:schemeClr val="bg1">
              <a:alpha val="38039"/>
            </a:schemeClr>
          </a:solidFill>
          <a:ln>
            <a:noFill/>
          </a:ln>
          <a:effectLst/>
          <a:extLst>
            <a:ext uri="{91240B29-F687-4F45-9708-019B960494DF}">
              <a14:hiddenLine xmlns:a14="http://schemas.microsoft.com/office/drawing/2010/main" w="9525">
                <a:solidFill>
                  <a:srgbClr val="CCCC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9220" name="Rectangle 33"/>
          <p:cNvSpPr>
            <a:spLocks noChangeArrowheads="1"/>
          </p:cNvSpPr>
          <p:nvPr/>
        </p:nvSpPr>
        <p:spPr bwMode="auto">
          <a:xfrm rot="7848511">
            <a:off x="7658100" y="723900"/>
            <a:ext cx="381000" cy="1143000"/>
          </a:xfrm>
          <a:prstGeom prst="rect">
            <a:avLst/>
          </a:prstGeom>
          <a:solidFill>
            <a:schemeClr val="bg1">
              <a:alpha val="38039"/>
            </a:schemeClr>
          </a:solidFill>
          <a:ln>
            <a:noFill/>
          </a:ln>
          <a:effectLst/>
          <a:extLst>
            <a:ext uri="{91240B29-F687-4F45-9708-019B960494DF}">
              <a14:hiddenLine xmlns:a14="http://schemas.microsoft.com/office/drawing/2010/main" w="9525">
                <a:solidFill>
                  <a:srgbClr val="CCCC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9221" name="Rectangle 34"/>
          <p:cNvSpPr>
            <a:spLocks noChangeArrowheads="1"/>
          </p:cNvSpPr>
          <p:nvPr/>
        </p:nvSpPr>
        <p:spPr bwMode="auto">
          <a:xfrm rot="19151489" flipV="1">
            <a:off x="1219200" y="4921250"/>
            <a:ext cx="381000" cy="1143000"/>
          </a:xfrm>
          <a:prstGeom prst="rect">
            <a:avLst/>
          </a:prstGeom>
          <a:solidFill>
            <a:schemeClr val="bg1">
              <a:alpha val="38039"/>
            </a:schemeClr>
          </a:solidFill>
          <a:ln>
            <a:noFill/>
          </a:ln>
          <a:effectLst/>
          <a:extLst>
            <a:ext uri="{91240B29-F687-4F45-9708-019B960494DF}">
              <a14:hiddenLine xmlns:a14="http://schemas.microsoft.com/office/drawing/2010/main" w="9525">
                <a:solidFill>
                  <a:srgbClr val="CCCC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9222" name="Rectangle 35"/>
          <p:cNvSpPr>
            <a:spLocks noChangeArrowheads="1"/>
          </p:cNvSpPr>
          <p:nvPr/>
        </p:nvSpPr>
        <p:spPr bwMode="auto">
          <a:xfrm rot="13751489" flipV="1">
            <a:off x="7620000" y="4921250"/>
            <a:ext cx="381000" cy="1143000"/>
          </a:xfrm>
          <a:prstGeom prst="rect">
            <a:avLst/>
          </a:prstGeom>
          <a:solidFill>
            <a:schemeClr val="bg1">
              <a:alpha val="38039"/>
            </a:schemeClr>
          </a:solidFill>
          <a:ln>
            <a:noFill/>
          </a:ln>
          <a:effectLst/>
          <a:extLst>
            <a:ext uri="{91240B29-F687-4F45-9708-019B960494DF}">
              <a14:hiddenLine xmlns:a14="http://schemas.microsoft.com/office/drawing/2010/main" w="9525">
                <a:solidFill>
                  <a:srgbClr val="CCCC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9223" name="Rectangle 37"/>
          <p:cNvSpPr>
            <a:spLocks noChangeArrowheads="1"/>
          </p:cNvSpPr>
          <p:nvPr/>
        </p:nvSpPr>
        <p:spPr bwMode="auto">
          <a:xfrm>
            <a:off x="2971800" y="5638800"/>
            <a:ext cx="276383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b="1"/>
              <a:t>PowerPoint</a:t>
            </a:r>
            <a:r>
              <a:rPr lang="en-US" altLang="en-US"/>
              <a:t> picture page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3"/>
          <p:cNvSpPr>
            <a:spLocks noGrp="1" noChangeArrowheads="1"/>
          </p:cNvSpPr>
          <p:nvPr>
            <p:ph type="body" sz="half" idx="1"/>
          </p:nvPr>
        </p:nvSpPr>
        <p:spPr>
          <a:xfrm>
            <a:off x="685800" y="947738"/>
            <a:ext cx="4953000" cy="3700462"/>
          </a:xfrm>
        </p:spPr>
        <p:txBody>
          <a:bodyPr/>
          <a:lstStyle/>
          <a:p>
            <a:pPr eaLnBrk="1" hangingPunct="1"/>
            <a:r>
              <a:rPr lang="en-GB" altLang="en-US" sz="2800" smtClean="0"/>
              <a:t>Bullet points are like this </a:t>
            </a:r>
          </a:p>
          <a:p>
            <a:pPr eaLnBrk="1" hangingPunct="1">
              <a:buFontTx/>
              <a:buNone/>
            </a:pPr>
            <a:r>
              <a:rPr lang="en-GB" altLang="en-US" sz="2800" smtClean="0"/>
              <a:t>   Text and lines are like this</a:t>
            </a:r>
          </a:p>
          <a:p>
            <a:pPr eaLnBrk="1" hangingPunct="1">
              <a:buFontTx/>
              <a:buNone/>
            </a:pPr>
            <a:r>
              <a:rPr lang="en-GB" altLang="en-US" sz="2800" smtClean="0">
                <a:solidFill>
                  <a:schemeClr val="hlink"/>
                </a:solidFill>
              </a:rPr>
              <a:t>   </a:t>
            </a:r>
            <a:r>
              <a:rPr lang="en-GB" altLang="en-US" sz="2800" u="sng" smtClean="0">
                <a:solidFill>
                  <a:schemeClr val="hlink"/>
                </a:solidFill>
              </a:rPr>
              <a:t>Hyperlinks like this</a:t>
            </a:r>
          </a:p>
          <a:p>
            <a:pPr eaLnBrk="1" hangingPunct="1">
              <a:buFontTx/>
              <a:buNone/>
            </a:pPr>
            <a:r>
              <a:rPr lang="en-GB" altLang="en-US" sz="2800" smtClean="0">
                <a:solidFill>
                  <a:schemeClr val="folHlink"/>
                </a:solidFill>
              </a:rPr>
              <a:t>   </a:t>
            </a:r>
            <a:r>
              <a:rPr lang="en-GB" altLang="en-US" sz="2800" u="sng" smtClean="0">
                <a:solidFill>
                  <a:schemeClr val="folHlink"/>
                </a:solidFill>
              </a:rPr>
              <a:t>Visited hyperlinks like this</a:t>
            </a:r>
            <a:endParaRPr lang="en-US" altLang="en-US" sz="2800" u="sng" smtClean="0">
              <a:solidFill>
                <a:schemeClr val="folHlink"/>
              </a:solidFill>
            </a:endParaRPr>
          </a:p>
        </p:txBody>
      </p:sp>
      <p:graphicFrame>
        <p:nvGraphicFramePr>
          <p:cNvPr id="12332" name="Group 44"/>
          <p:cNvGraphicFramePr>
            <a:graphicFrameLocks noGrp="1"/>
          </p:cNvGraphicFramePr>
          <p:nvPr>
            <p:ph sz="half" idx="2"/>
          </p:nvPr>
        </p:nvGraphicFramePr>
        <p:xfrm>
          <a:off x="4800600" y="3554413"/>
          <a:ext cx="3630613" cy="1727200"/>
        </p:xfrm>
        <a:graphic>
          <a:graphicData uri="http://schemas.openxmlformats.org/drawingml/2006/table">
            <a:tbl>
              <a:tblPr/>
              <a:tblGrid>
                <a:gridCol w="1816100"/>
                <a:gridCol w="1814513"/>
              </a:tblGrid>
              <a:tr h="8636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800" b="0" i="0" u="none" strike="noStrike" cap="none" normalizeH="0" baseline="0" smtClean="0">
                          <a:ln>
                            <a:noFill/>
                          </a:ln>
                          <a:solidFill>
                            <a:schemeClr val="tx1"/>
                          </a:solidFill>
                          <a:effectLst/>
                          <a:latin typeface="Arial" panose="020B0604020202020204" pitchFamily="34" charset="0"/>
                        </a:rPr>
                        <a:t>Table</a:t>
                      </a:r>
                      <a:endParaRPr kumimoji="0" lang="en-US"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alpha val="50000"/>
                      </a:schemeClr>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alpha val="50000"/>
                      </a:schemeClr>
                    </a:solidFill>
                  </a:tcPr>
                </a:tc>
              </a:tr>
              <a:tr h="8636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alpha val="50000"/>
                      </a:schemeClr>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alpha val="50000"/>
                      </a:schemeClr>
                    </a:solidFill>
                  </a:tcPr>
                </a:tc>
              </a:tr>
            </a:tbl>
          </a:graphicData>
        </a:graphic>
      </p:graphicFrame>
      <p:sp>
        <p:nvSpPr>
          <p:cNvPr id="11278" name="Rectangle 16"/>
          <p:cNvSpPr>
            <a:spLocks noChangeArrowheads="1"/>
          </p:cNvSpPr>
          <p:nvPr/>
        </p:nvSpPr>
        <p:spPr bwMode="auto">
          <a:xfrm>
            <a:off x="914400" y="3554413"/>
            <a:ext cx="3429000" cy="1728787"/>
          </a:xfrm>
          <a:prstGeom prst="rect">
            <a:avLst/>
          </a:prstGeom>
          <a:solidFill>
            <a:schemeClr val="accent1">
              <a:alpha val="38039"/>
            </a:schemeClr>
          </a:solidFill>
          <a:ln w="9525">
            <a:solidFill>
              <a:schemeClr val="tx1"/>
            </a:solidFill>
            <a:miter lim="800000"/>
            <a:headEnd/>
            <a:tailEnd/>
          </a:ln>
          <a:effectLst/>
          <a:extLst>
            <a:ext uri="{AF507438-7753-43E0-B8FC-AC1667EBCBE1}">
              <a14:hiddenEffects xmlns:a14="http://schemas.microsoft.com/office/drawing/2010/main">
                <a:effectLst>
                  <a:outerShdw dist="101600" dir="2700000" algn="ct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Text box</a:t>
            </a:r>
          </a:p>
        </p:txBody>
      </p:sp>
      <p:sp>
        <p:nvSpPr>
          <p:cNvPr id="11279" name="Rectangle 45"/>
          <p:cNvSpPr>
            <a:spLocks noChangeArrowheads="1"/>
          </p:cNvSpPr>
          <p:nvPr/>
        </p:nvSpPr>
        <p:spPr bwMode="auto">
          <a:xfrm>
            <a:off x="2971800" y="5638800"/>
            <a:ext cx="379253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b="1"/>
              <a:t>PowerPoint</a:t>
            </a:r>
            <a:r>
              <a:rPr lang="en-US" altLang="en-US"/>
              <a:t> styles, tables and links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3"/>
          <p:cNvSpPr>
            <a:spLocks noGrp="1" noChangeArrowheads="1"/>
          </p:cNvSpPr>
          <p:nvPr>
            <p:ph type="body" sz="half" idx="1"/>
          </p:nvPr>
        </p:nvSpPr>
        <p:spPr>
          <a:xfrm>
            <a:off x="685800" y="947738"/>
            <a:ext cx="4953000" cy="3700462"/>
          </a:xfrm>
        </p:spPr>
        <p:txBody>
          <a:bodyPr/>
          <a:lstStyle/>
          <a:p>
            <a:pPr eaLnBrk="1" hangingPunct="1"/>
            <a:r>
              <a:rPr lang="en-GB" altLang="en-US" sz="2800" smtClean="0"/>
              <a:t>Bullet points are like this </a:t>
            </a:r>
          </a:p>
          <a:p>
            <a:pPr eaLnBrk="1" hangingPunct="1">
              <a:buFontTx/>
              <a:buNone/>
            </a:pPr>
            <a:r>
              <a:rPr lang="en-GB" altLang="en-US" sz="2800" smtClean="0"/>
              <a:t>   Text and lines are like this</a:t>
            </a:r>
          </a:p>
          <a:p>
            <a:pPr eaLnBrk="1" hangingPunct="1">
              <a:buFontTx/>
              <a:buNone/>
            </a:pPr>
            <a:r>
              <a:rPr lang="en-GB" altLang="en-US" sz="2800" smtClean="0">
                <a:solidFill>
                  <a:schemeClr val="hlink"/>
                </a:solidFill>
              </a:rPr>
              <a:t>   </a:t>
            </a:r>
            <a:r>
              <a:rPr lang="en-GB" altLang="en-US" sz="2800" u="sng" smtClean="0">
                <a:solidFill>
                  <a:schemeClr val="hlink"/>
                </a:solidFill>
              </a:rPr>
              <a:t>Hyperlinks like this</a:t>
            </a:r>
          </a:p>
          <a:p>
            <a:pPr eaLnBrk="1" hangingPunct="1">
              <a:buFontTx/>
              <a:buNone/>
            </a:pPr>
            <a:r>
              <a:rPr lang="en-GB" altLang="en-US" sz="2800" smtClean="0">
                <a:solidFill>
                  <a:schemeClr val="folHlink"/>
                </a:solidFill>
              </a:rPr>
              <a:t>   </a:t>
            </a:r>
            <a:r>
              <a:rPr lang="en-GB" altLang="en-US" sz="2800" u="sng" smtClean="0">
                <a:solidFill>
                  <a:schemeClr val="folHlink"/>
                </a:solidFill>
              </a:rPr>
              <a:t>Visited hyperlinks like this</a:t>
            </a:r>
            <a:endParaRPr lang="en-US" altLang="en-US" sz="2800" u="sng" smtClean="0">
              <a:solidFill>
                <a:schemeClr val="folHlink"/>
              </a:solidFill>
            </a:endParaRPr>
          </a:p>
        </p:txBody>
      </p:sp>
      <p:sp>
        <p:nvSpPr>
          <p:cNvPr id="11279" name="Rectangle 45"/>
          <p:cNvSpPr>
            <a:spLocks noChangeArrowheads="1"/>
          </p:cNvSpPr>
          <p:nvPr/>
        </p:nvSpPr>
        <p:spPr bwMode="auto">
          <a:xfrm>
            <a:off x="2971800" y="5638800"/>
            <a:ext cx="379253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b="1"/>
              <a:t>PowerPoint</a:t>
            </a:r>
            <a:r>
              <a:rPr lang="en-US" altLang="en-US"/>
              <a:t> styles, tables and links</a:t>
            </a:r>
          </a:p>
        </p:txBody>
      </p:sp>
      <p:sp>
        <p:nvSpPr>
          <p:cNvPr id="2" name="Content Placeholder 1"/>
          <p:cNvSpPr>
            <a:spLocks noGrp="1"/>
          </p:cNvSpPr>
          <p:nvPr>
            <p:ph sz="half" idx="2"/>
          </p:nvPr>
        </p:nvSpPr>
        <p:spPr/>
        <p:txBody>
          <a:bodyPr/>
          <a:lstStyle/>
          <a:p>
            <a:endParaRPr lang="fa-IR"/>
          </a:p>
        </p:txBody>
      </p:sp>
    </p:spTree>
    <p:extLst>
      <p:ext uri="{BB962C8B-B14F-4D97-AF65-F5344CB8AC3E}">
        <p14:creationId xmlns:p14="http://schemas.microsoft.com/office/powerpoint/2010/main" val="37087966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3315"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13316"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2000" b="1">
                <a:cs typeface="Arial" panose="020B0604020202020204" pitchFamily="34" charset="0"/>
              </a:rPr>
              <a:t>You are free to use these templates for your personal and business presentations.</a:t>
            </a:r>
          </a:p>
        </p:txBody>
      </p:sp>
      <p:sp>
        <p:nvSpPr>
          <p:cNvPr id="13317"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a:t>
            </a:r>
          </a:p>
          <a:p>
            <a:pPr eaLnBrk="1" hangingPunct="1">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buFont typeface="Wingdings" panose="05000000000000000000" pitchFamily="2" charset="2"/>
              <a:buChar char="ü"/>
            </a:pPr>
            <a:endParaRPr lang="en-US" altLang="en-US" sz="1400">
              <a:cs typeface="Arial" panose="020B0604020202020204" pitchFamily="34" charset="0"/>
            </a:endParaRPr>
          </a:p>
        </p:txBody>
      </p:sp>
      <p:sp>
        <p:nvSpPr>
          <p:cNvPr id="13318"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Don’t</a:t>
            </a:r>
          </a:p>
          <a:p>
            <a:pPr eaLnBrk="1" hangingPunct="1">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3319"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3320"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4C4C4C"/>
      </a:dk1>
      <a:lt1>
        <a:srgbClr val="FFFFFF"/>
      </a:lt1>
      <a:dk2>
        <a:srgbClr val="66CCFF"/>
      </a:dk2>
      <a:lt2>
        <a:srgbClr val="666666"/>
      </a:lt2>
      <a:accent1>
        <a:srgbClr val="66CCFF"/>
      </a:accent1>
      <a:accent2>
        <a:srgbClr val="00FF80"/>
      </a:accent2>
      <a:accent3>
        <a:srgbClr val="FFFFFF"/>
      </a:accent3>
      <a:accent4>
        <a:srgbClr val="404040"/>
      </a:accent4>
      <a:accent5>
        <a:srgbClr val="B8E2FF"/>
      </a:accent5>
      <a:accent6>
        <a:srgbClr val="00E773"/>
      </a:accent6>
      <a:hlink>
        <a:srgbClr val="666666"/>
      </a:hlink>
      <a:folHlink>
        <a:srgbClr val="FF008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4">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3366FF"/>
        </a:hlink>
        <a:folHlink>
          <a:srgbClr val="6699FF"/>
        </a:folHlink>
      </a:clrScheme>
      <a:clrMap bg1="lt1" tx1="dk1" bg2="lt2" tx2="dk2" accent1="accent1" accent2="accent2" accent3="accent3" accent4="accent4" accent5="accent5" accent6="accent6" hlink="hlink" folHlink="folHlink"/>
    </a:extraClrScheme>
    <a:extraClrScheme>
      <a:clrScheme name="Default Design 15">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
      <a:clrScheme name="Default Design 16">
        <a:dk1>
          <a:srgbClr val="000066"/>
        </a:dk1>
        <a:lt1>
          <a:srgbClr val="FFFFFF"/>
        </a:lt1>
        <a:dk2>
          <a:srgbClr val="000066"/>
        </a:dk2>
        <a:lt2>
          <a:srgbClr val="808080"/>
        </a:lt2>
        <a:accent1>
          <a:srgbClr val="CCECFF"/>
        </a:accent1>
        <a:accent2>
          <a:srgbClr val="333399"/>
        </a:accent2>
        <a:accent3>
          <a:srgbClr val="FFFFFF"/>
        </a:accent3>
        <a:accent4>
          <a:srgbClr val="000056"/>
        </a:accent4>
        <a:accent5>
          <a:srgbClr val="E2F4F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1875</TotalTime>
  <Words>242</Words>
  <Application>Microsoft Office PowerPoint</Application>
  <PresentationFormat>On-screen Show (4:3)</PresentationFormat>
  <Paragraphs>38</Paragraphs>
  <Slides>6</Slides>
  <Notes>6</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11" baseType="lpstr">
      <vt:lpstr>Arial</vt:lpstr>
      <vt:lpstr>Arial Black</vt:lpstr>
      <vt:lpstr>Wingdings</vt:lpstr>
      <vt:lpstr>Default Design</vt:lpstr>
      <vt:lpstr>Chart</vt:lpstr>
      <vt:lpstr>PowerPoint Presentation</vt:lpstr>
      <vt:lpstr>PowerPoint Presentation</vt:lpstr>
      <vt:lpstr>PowerPoint Presentation</vt:lpstr>
      <vt:lpstr>PowerPoint Presentation</vt:lpstr>
      <vt:lpstr>PowerPoint Presentation</vt:lpstr>
      <vt:lpstr>Use of templates</vt:lpstr>
    </vt:vector>
  </TitlesOfParts>
  <Company>Presentation Magazine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Note pad and pen business PowerPoint template</dc:title>
  <dc:creator>Presentation Magazine</dc:creator>
  <cp:lastModifiedBy>Fatemeh</cp:lastModifiedBy>
  <cp:revision>73</cp:revision>
  <dcterms:modified xsi:type="dcterms:W3CDTF">2015-12-09T18:33:40Z</dcterms:modified>
</cp:coreProperties>
</file>