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6" r:id="rId2"/>
    <p:sldId id="258" r:id="rId3"/>
    <p:sldId id="259" r:id="rId4"/>
    <p:sldId id="260" r:id="rId5"/>
    <p:sldId id="261" r:id="rId6"/>
    <p:sldId id="262" r:id="rId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0080"/>
    <a:srgbClr val="FFFFFF"/>
    <a:srgbClr val="5D7E9D"/>
    <a:srgbClr val="191919"/>
    <a:srgbClr val="8000FF"/>
    <a:srgbClr val="666666"/>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72" autoAdjust="0"/>
    <p:restoredTop sz="91734" autoAdjust="0"/>
  </p:normalViewPr>
  <p:slideViewPr>
    <p:cSldViewPr snapToObjects="1">
      <p:cViewPr varScale="1">
        <p:scale>
          <a:sx n="68" d="100"/>
          <a:sy n="68" d="100"/>
        </p:scale>
        <p:origin x="121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6A980FA-4FC8-46AA-A5E6-A976AEF1D87D}" type="slidenum">
              <a:rPr lang="en-US" altLang="en-US"/>
              <a:pPr>
                <a:defRPr/>
              </a:pPr>
              <a:t>‹#›</a:t>
            </a:fld>
            <a:endParaRPr lang="en-US" altLang="en-US"/>
          </a:p>
        </p:txBody>
      </p:sp>
    </p:spTree>
    <p:extLst>
      <p:ext uri="{BB962C8B-B14F-4D97-AF65-F5344CB8AC3E}">
        <p14:creationId xmlns:p14="http://schemas.microsoft.com/office/powerpoint/2010/main" val="24547520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D2C3D06E-CE91-478D-9549-647829D410EC}" type="slidenum">
              <a:rPr lang="en-US" altLang="en-US"/>
              <a:pPr>
                <a:defRPr/>
              </a:pPr>
              <a:t>‹#›</a:t>
            </a:fld>
            <a:endParaRPr lang="en-US" altLang="en-US"/>
          </a:p>
        </p:txBody>
      </p:sp>
    </p:spTree>
    <p:extLst>
      <p:ext uri="{BB962C8B-B14F-4D97-AF65-F5344CB8AC3E}">
        <p14:creationId xmlns:p14="http://schemas.microsoft.com/office/powerpoint/2010/main" val="12969671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DDC9B65-F7B8-4C4E-991F-2E7415DC9E9C}" type="slidenum">
              <a:rPr lang="en-US" altLang="en-US"/>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334700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36EA8DC-140D-4CB1-96BC-8F6C8F6BA6C3}" type="slidenum">
              <a:rPr lang="en-US" altLang="en-US"/>
              <a:pPr/>
              <a:t>2</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878274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054E31F-26EE-4D61-8969-9757241DA4A4}" type="slidenum">
              <a:rPr lang="en-US" altLang="en-US"/>
              <a:pPr/>
              <a:t>3</a:t>
            </a:fld>
            <a:endParaRPr lang="en-US"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102701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4C1982B-DF2B-40E5-A5C4-52D6C77CEFEF}" type="slidenum">
              <a:rPr lang="en-US" altLang="en-US"/>
              <a:pPr/>
              <a:t>4</a:t>
            </a:fld>
            <a:endParaRPr lang="en-US"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4389174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29AB75A-D0BB-40FF-91B7-C7E9C40DF385}" type="slidenum">
              <a:rPr lang="en-US" altLang="en-US"/>
              <a:pPr/>
              <a:t>5</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9283086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B80EB3A-CFB2-42F5-81F8-075EE90EB116}" type="slidenum">
              <a:rPr lang="en-US" altLang="en-US"/>
              <a:pPr/>
              <a:t>6</a:t>
            </a:fld>
            <a:endParaRPr lang="en-US"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9150198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FFFFFF"/>
        </a:solidFill>
        <a:effectLst/>
      </p:bgPr>
    </p:bg>
    <p:spTree>
      <p:nvGrpSpPr>
        <p:cNvPr id="1" name=""/>
        <p:cNvGrpSpPr/>
        <p:nvPr/>
      </p:nvGrpSpPr>
      <p:grpSpPr>
        <a:xfrm>
          <a:off x="0" y="0"/>
          <a:ext cx="0" cy="0"/>
          <a:chOff x="0" y="0"/>
          <a:chExt cx="0" cy="0"/>
        </a:xfrm>
      </p:grpSpPr>
      <p:pic>
        <p:nvPicPr>
          <p:cNvPr id="4" name="Picture 20" descr="graph"/>
          <p:cNvPicPr>
            <a:picLocks noChangeAspect="1" noChangeArrowheads="1"/>
          </p:cNvPicPr>
          <p:nvPr/>
        </p:nvPicPr>
        <p:blipFill>
          <a:blip r:embed="rId2">
            <a:extLst>
              <a:ext uri="{28A0092B-C50C-407E-A947-70E740481C1C}">
                <a14:useLocalDpi xmlns:a14="http://schemas.microsoft.com/office/drawing/2010/main" val="0"/>
              </a:ext>
            </a:extLst>
          </a:blip>
          <a:srcRect t="2191" b="2213"/>
          <a:stretch>
            <a:fillRect/>
          </a:stretch>
        </p:blipFill>
        <p:spPr bwMode="auto">
          <a:xfrm>
            <a:off x="-19050" y="0"/>
            <a:ext cx="91821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685800" y="1196975"/>
            <a:ext cx="7772400" cy="1470025"/>
          </a:xfrm>
        </p:spPr>
        <p:txBody>
          <a:bodyPr/>
          <a:lstStyle>
            <a:lvl1pPr>
              <a:defRPr/>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5"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6"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7" name="Rectangle 6"/>
          <p:cNvSpPr>
            <a:spLocks noGrp="1" noChangeArrowheads="1"/>
          </p:cNvSpPr>
          <p:nvPr>
            <p:ph type="sldNum" sz="quarter" idx="12"/>
          </p:nvPr>
        </p:nvSpPr>
        <p:spPr/>
        <p:txBody>
          <a:bodyPr/>
          <a:lstStyle>
            <a:lvl1pPr>
              <a:defRPr smtClean="0"/>
            </a:lvl1pPr>
          </a:lstStyle>
          <a:p>
            <a:pPr>
              <a:defRPr/>
            </a:pPr>
            <a:fld id="{892713D1-5724-4928-97C8-38E75174F6D8}" type="slidenum">
              <a:rPr lang="en-US" altLang="en-US"/>
              <a:pPr>
                <a:defRPr/>
              </a:pPr>
              <a:t>‹#›</a:t>
            </a:fld>
            <a:endParaRPr lang="en-US" altLang="en-US"/>
          </a:p>
        </p:txBody>
      </p:sp>
    </p:spTree>
    <p:extLst>
      <p:ext uri="{BB962C8B-B14F-4D97-AF65-F5344CB8AC3E}">
        <p14:creationId xmlns:p14="http://schemas.microsoft.com/office/powerpoint/2010/main" val="29129988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AFCB565C-AEA4-4EF3-A65B-F12532BED546}" type="slidenum">
              <a:rPr lang="en-US" altLang="en-US"/>
              <a:pPr>
                <a:defRPr/>
              </a:pPr>
              <a:t>‹#›</a:t>
            </a:fld>
            <a:endParaRPr lang="en-US" altLang="en-US"/>
          </a:p>
        </p:txBody>
      </p:sp>
    </p:spTree>
    <p:extLst>
      <p:ext uri="{BB962C8B-B14F-4D97-AF65-F5344CB8AC3E}">
        <p14:creationId xmlns:p14="http://schemas.microsoft.com/office/powerpoint/2010/main" val="2329801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A2066B9B-57CF-4E56-8A45-2474873B5512}" type="slidenum">
              <a:rPr lang="en-US" altLang="en-US"/>
              <a:pPr>
                <a:defRPr/>
              </a:pPr>
              <a:t>‹#›</a:t>
            </a:fld>
            <a:endParaRPr lang="en-US" altLang="en-US"/>
          </a:p>
        </p:txBody>
      </p:sp>
    </p:spTree>
    <p:extLst>
      <p:ext uri="{BB962C8B-B14F-4D97-AF65-F5344CB8AC3E}">
        <p14:creationId xmlns:p14="http://schemas.microsoft.com/office/powerpoint/2010/main" val="17300315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000662EC-FA86-4590-9F62-A276ABE6E8E3}" type="slidenum">
              <a:rPr lang="en-US" altLang="en-US"/>
              <a:pPr>
                <a:defRPr/>
              </a:pPr>
              <a:t>‹#›</a:t>
            </a:fld>
            <a:endParaRPr lang="en-US" altLang="en-US"/>
          </a:p>
        </p:txBody>
      </p:sp>
    </p:spTree>
    <p:extLst>
      <p:ext uri="{BB962C8B-B14F-4D97-AF65-F5344CB8AC3E}">
        <p14:creationId xmlns:p14="http://schemas.microsoft.com/office/powerpoint/2010/main" val="151312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992565A1-F863-4982-BD0A-EC4B833C0FE7}" type="slidenum">
              <a:rPr lang="en-US" altLang="en-US"/>
              <a:pPr>
                <a:defRPr/>
              </a:pPr>
              <a:t>‹#›</a:t>
            </a:fld>
            <a:endParaRPr lang="en-US" altLang="en-US"/>
          </a:p>
        </p:txBody>
      </p:sp>
    </p:spTree>
    <p:extLst>
      <p:ext uri="{BB962C8B-B14F-4D97-AF65-F5344CB8AC3E}">
        <p14:creationId xmlns:p14="http://schemas.microsoft.com/office/powerpoint/2010/main" val="27619413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BC914A7-7A64-4180-AA97-05CB83F4EC1B}" type="slidenum">
              <a:rPr lang="en-US" altLang="en-US"/>
              <a:pPr>
                <a:defRPr/>
              </a:pPr>
              <a:t>‹#›</a:t>
            </a:fld>
            <a:endParaRPr lang="en-US" altLang="en-US"/>
          </a:p>
        </p:txBody>
      </p:sp>
    </p:spTree>
    <p:extLst>
      <p:ext uri="{BB962C8B-B14F-4D97-AF65-F5344CB8AC3E}">
        <p14:creationId xmlns:p14="http://schemas.microsoft.com/office/powerpoint/2010/main" val="42434327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C58F8278-3971-4BC8-9AC3-3939E96DAA40}" type="slidenum">
              <a:rPr lang="en-US" altLang="en-US"/>
              <a:pPr>
                <a:defRPr/>
              </a:pPr>
              <a:t>‹#›</a:t>
            </a:fld>
            <a:endParaRPr lang="en-US" altLang="en-US"/>
          </a:p>
        </p:txBody>
      </p:sp>
    </p:spTree>
    <p:extLst>
      <p:ext uri="{BB962C8B-B14F-4D97-AF65-F5344CB8AC3E}">
        <p14:creationId xmlns:p14="http://schemas.microsoft.com/office/powerpoint/2010/main" val="8994659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0D873EA8-AC1B-49ED-B6F9-1FAEF26060BF}" type="slidenum">
              <a:rPr lang="en-US" altLang="en-US"/>
              <a:pPr>
                <a:defRPr/>
              </a:pPr>
              <a:t>‹#›</a:t>
            </a:fld>
            <a:endParaRPr lang="en-US" altLang="en-US"/>
          </a:p>
        </p:txBody>
      </p:sp>
    </p:spTree>
    <p:extLst>
      <p:ext uri="{BB962C8B-B14F-4D97-AF65-F5344CB8AC3E}">
        <p14:creationId xmlns:p14="http://schemas.microsoft.com/office/powerpoint/2010/main" val="2029342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DE0EC1B7-57F1-43F5-BCA5-54C9E8ACF480}" type="slidenum">
              <a:rPr lang="en-US" altLang="en-US"/>
              <a:pPr>
                <a:defRPr/>
              </a:pPr>
              <a:t>‹#›</a:t>
            </a:fld>
            <a:endParaRPr lang="en-US" altLang="en-US"/>
          </a:p>
        </p:txBody>
      </p:sp>
    </p:spTree>
    <p:extLst>
      <p:ext uri="{BB962C8B-B14F-4D97-AF65-F5344CB8AC3E}">
        <p14:creationId xmlns:p14="http://schemas.microsoft.com/office/powerpoint/2010/main" val="19880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774C5BC0-AD5B-40C4-9A8B-44D19AD8ED5B}" type="slidenum">
              <a:rPr lang="en-US" altLang="en-US"/>
              <a:pPr>
                <a:defRPr/>
              </a:pPr>
              <a:t>‹#›</a:t>
            </a:fld>
            <a:endParaRPr lang="en-US" altLang="en-US"/>
          </a:p>
        </p:txBody>
      </p:sp>
    </p:spTree>
    <p:extLst>
      <p:ext uri="{BB962C8B-B14F-4D97-AF65-F5344CB8AC3E}">
        <p14:creationId xmlns:p14="http://schemas.microsoft.com/office/powerpoint/2010/main" val="2100844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F1D6E175-BCC2-4AA9-ADDA-835A0D05FF93}" type="slidenum">
              <a:rPr lang="en-US" altLang="en-US"/>
              <a:pPr>
                <a:defRPr/>
              </a:pPr>
              <a:t>‹#›</a:t>
            </a:fld>
            <a:endParaRPr lang="en-US" altLang="en-US"/>
          </a:p>
        </p:txBody>
      </p:sp>
    </p:spTree>
    <p:extLst>
      <p:ext uri="{BB962C8B-B14F-4D97-AF65-F5344CB8AC3E}">
        <p14:creationId xmlns:p14="http://schemas.microsoft.com/office/powerpoint/2010/main" val="13980601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25A1ABEB-2A5B-4083-BB0B-216080444791}" type="slidenum">
              <a:rPr lang="en-US" altLang="en-US"/>
              <a:pPr>
                <a:defRPr/>
              </a:pPr>
              <a:t>‹#›</a:t>
            </a:fld>
            <a:endParaRPr lang="en-US" altLang="en-US"/>
          </a:p>
        </p:txBody>
      </p:sp>
    </p:spTree>
    <p:extLst>
      <p:ext uri="{BB962C8B-B14F-4D97-AF65-F5344CB8AC3E}">
        <p14:creationId xmlns:p14="http://schemas.microsoft.com/office/powerpoint/2010/main" val="2258548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042984C1-09F4-413A-B694-C480AD72713F}" type="slidenum">
              <a:rPr lang="en-US" altLang="en-US"/>
              <a:pPr>
                <a:defRPr/>
              </a:pPr>
              <a:t>‹#›</a:t>
            </a:fld>
            <a:endParaRPr lang="en-US" altLang="en-US"/>
          </a:p>
        </p:txBody>
      </p:sp>
    </p:spTree>
    <p:extLst>
      <p:ext uri="{BB962C8B-B14F-4D97-AF65-F5344CB8AC3E}">
        <p14:creationId xmlns:p14="http://schemas.microsoft.com/office/powerpoint/2010/main" val="1575760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1" descr="graph"/>
          <p:cNvPicPr>
            <a:picLocks noChangeAspect="1" noChangeArrowheads="1"/>
          </p:cNvPicPr>
          <p:nvPr/>
        </p:nvPicPr>
        <p:blipFill>
          <a:blip r:embed="rId15">
            <a:extLst>
              <a:ext uri="{28A0092B-C50C-407E-A947-70E740481C1C}">
                <a14:useLocalDpi xmlns:a14="http://schemas.microsoft.com/office/drawing/2010/main" val="0"/>
              </a:ext>
            </a:extLst>
          </a:blip>
          <a:srcRect t="2191" b="2213"/>
          <a:stretch>
            <a:fillRect/>
          </a:stretch>
        </p:blipFill>
        <p:spPr bwMode="auto">
          <a:xfrm>
            <a:off x="-19050" y="0"/>
            <a:ext cx="91821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0DEE802E-F4F6-48E4-B70C-2DE232BA9B2D}" type="slidenum">
              <a:rPr lang="en-US" altLang="en-US"/>
              <a:pPr>
                <a:defRPr/>
              </a:pPr>
              <a:t>‹#›</a:t>
            </a:fld>
            <a:endParaRPr lang="en-US" altLang="en-US"/>
          </a:p>
        </p:txBody>
      </p:sp>
      <p:sp>
        <p:nvSpPr>
          <p:cNvPr id="1032" name="Rectangle 22"/>
          <p:cNvSpPr>
            <a:spLocks noChangeArrowheads="1"/>
          </p:cNvSpPr>
          <p:nvPr/>
        </p:nvSpPr>
        <p:spPr bwMode="auto">
          <a:xfrm>
            <a:off x="-19050" y="0"/>
            <a:ext cx="9182100" cy="6858000"/>
          </a:xfrm>
          <a:prstGeom prst="rect">
            <a:avLst/>
          </a:prstGeom>
          <a:solidFill>
            <a:schemeClr val="accent1">
              <a:alpha val="76077"/>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Tree>
  </p:cSld>
  <p:clrMap bg1="dk2" tx1="lt1" bg2="dk1" tx2="lt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1719263"/>
            <a:ext cx="7772400" cy="1470025"/>
          </a:xfrm>
          <a:extLst>
            <a:ext uri="{909E8E84-426E-40DD-AFC4-6F175D3DCCD1}">
              <a14:hiddenFill xmlns:a14="http://schemas.microsoft.com/office/drawing/2010/main">
                <a:solidFill>
                  <a:srgbClr val="FF0080">
                    <a:alpha val="34117"/>
                  </a:srgbClr>
                </a:solidFill>
              </a14:hiddenFill>
            </a:ext>
            <a:ext uri="{91240B29-F687-4F45-9708-019B960494DF}">
              <a14:hiddenLine xmlns:a14="http://schemas.microsoft.com/office/drawing/2010/main" w="9525">
                <a:solidFill>
                  <a:srgbClr val="FF0080"/>
                </a:solidFill>
                <a:miter lim="800000"/>
                <a:headEnd/>
                <a:tailEnd/>
              </a14:hiddenLine>
            </a:ext>
          </a:extLst>
        </p:spPr>
        <p:txBody>
          <a:bodyPr/>
          <a:lstStyle/>
          <a:p>
            <a:pPr eaLnBrk="1" hangingPunct="1"/>
            <a:r>
              <a:rPr lang="en-US" altLang="en-US" sz="7200" smtClean="0">
                <a:solidFill>
                  <a:srgbClr val="191919"/>
                </a:solidFill>
              </a:rPr>
              <a:t>Business Template</a:t>
            </a:r>
            <a:endParaRPr lang="en-US" altLang="en-US" smtClean="0"/>
          </a:p>
        </p:txBody>
      </p:sp>
      <p:sp>
        <p:nvSpPr>
          <p:cNvPr id="5123" name="Text Box 15"/>
          <p:cNvSpPr txBox="1">
            <a:spLocks noChangeArrowheads="1"/>
          </p:cNvSpPr>
          <p:nvPr/>
        </p:nvSpPr>
        <p:spPr bwMode="auto">
          <a:xfrm>
            <a:off x="3870325" y="17192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4" name="TextBox 3"/>
          <p:cNvSpPr txBox="1"/>
          <p:nvPr/>
        </p:nvSpPr>
        <p:spPr>
          <a:xfrm>
            <a:off x="5220072" y="368660"/>
            <a:ext cx="2605201" cy="830997"/>
          </a:xfrm>
          <a:prstGeom prst="rect">
            <a:avLst/>
          </a:prstGeom>
          <a:noFill/>
        </p:spPr>
        <p:txBody>
          <a:bodyPr wrap="none" rtlCol="1">
            <a:spAutoFit/>
          </a:bodyPr>
          <a:lstStyle/>
          <a:p>
            <a:pPr algn="ctr"/>
            <a:r>
              <a:rPr lang="en-US" sz="2400" dirty="0" smtClean="0">
                <a:solidFill>
                  <a:srgbClr val="28AAE4"/>
                </a:solidFill>
              </a:rPr>
              <a:t>irppt.com</a:t>
            </a:r>
          </a:p>
          <a:p>
            <a:pPr algn="ctr"/>
            <a:r>
              <a:rPr lang="fa-IR" sz="2400" dirty="0" smtClean="0">
                <a:solidFill>
                  <a:srgbClr val="28AAE4"/>
                </a:solidFill>
              </a:rPr>
              <a:t>مرکز پاورپوینت مادسیج</a:t>
            </a:r>
            <a:endParaRPr lang="fa-IR" sz="2400" dirty="0">
              <a:solidFill>
                <a:srgbClr val="28AAE4"/>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solidFill>
                  <a:schemeClr val="bg1"/>
                </a:solidFill>
              </a:rPr>
              <a:t>Example of a Bullet Point Slide</a:t>
            </a:r>
            <a:endParaRPr lang="en-US" altLang="en-US" smtClean="0"/>
          </a:p>
        </p:txBody>
      </p:sp>
      <p:sp>
        <p:nvSpPr>
          <p:cNvPr id="7171" name="Rectangle 3"/>
          <p:cNvSpPr>
            <a:spLocks noGrp="1" noChangeArrowheads="1"/>
          </p:cNvSpPr>
          <p:nvPr>
            <p:ph type="body" idx="1"/>
          </p:nvPr>
        </p:nvSpPr>
        <p:spPr/>
        <p:txBody>
          <a:bodyPr/>
          <a:lstStyle/>
          <a:p>
            <a:pPr eaLnBrk="1" hangingPunct="1"/>
            <a:r>
              <a:rPr lang="en-GB" altLang="en-US" smtClean="0">
                <a:solidFill>
                  <a:schemeClr val="bg1"/>
                </a:solidFill>
              </a:rPr>
              <a:t>Bullet Point</a:t>
            </a:r>
          </a:p>
          <a:p>
            <a:pPr eaLnBrk="1" hangingPunct="1"/>
            <a:r>
              <a:rPr lang="en-GB" altLang="en-US" smtClean="0">
                <a:solidFill>
                  <a:schemeClr val="bg1"/>
                </a:solidFill>
              </a:rPr>
              <a:t>Bullet Point</a:t>
            </a:r>
          </a:p>
          <a:p>
            <a:pPr lvl="1" eaLnBrk="1" hangingPunct="1"/>
            <a:r>
              <a:rPr lang="en-GB" altLang="en-US" smtClean="0">
                <a:solidFill>
                  <a:schemeClr val="bg1"/>
                </a:solidFill>
              </a:rPr>
              <a:t>Sub Bullet</a:t>
            </a:r>
            <a:endParaRPr lang="en-US" altLang="en-US" smtClean="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9219" name="Object 3"/>
          <p:cNvGraphicFramePr>
            <a:graphicFrameLocks noGrp="1" noChangeAspect="1"/>
          </p:cNvGraphicFramePr>
          <p:nvPr>
            <p:ph type="chart" idx="1"/>
          </p:nvPr>
        </p:nvGraphicFramePr>
        <p:xfrm>
          <a:off x="2027238" y="1219200"/>
          <a:ext cx="6062662" cy="3759200"/>
        </p:xfrm>
        <a:graphic>
          <a:graphicData uri="http://schemas.openxmlformats.org/presentationml/2006/ole">
            <mc:AlternateContent xmlns:mc="http://schemas.openxmlformats.org/markup-compatibility/2006">
              <mc:Choice xmlns:v="urn:schemas-microsoft-com:vml" Requires="v">
                <p:oleObj spid="_x0000_s9221" name="Chart" r:id="rId4" imgW="7289800" imgH="4521200" progId="MSGraph.Chart.8">
                  <p:embed followColorScheme="full"/>
                </p:oleObj>
              </mc:Choice>
              <mc:Fallback>
                <p:oleObj name="Chart" r:id="rId4" imgW="7289800" imgH="45212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27238" y="1219200"/>
                        <a:ext cx="6062662"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altLang="en-US" smtClean="0"/>
              <a:t>Picture slide</a:t>
            </a:r>
            <a:endParaRPr lang="en-US" altLang="en-US" smtClean="0"/>
          </a:p>
        </p:txBody>
      </p:sp>
      <p:sp>
        <p:nvSpPr>
          <p:cNvPr id="11267" name="Rectangle 3"/>
          <p:cNvSpPr>
            <a:spLocks noGrp="1" noChangeArrowheads="1"/>
          </p:cNvSpPr>
          <p:nvPr>
            <p:ph type="body" sz="half" idx="1"/>
          </p:nvPr>
        </p:nvSpPr>
        <p:spPr>
          <a:xfrm>
            <a:off x="457200" y="1600200"/>
            <a:ext cx="4032250" cy="3700463"/>
          </a:xfrm>
        </p:spPr>
        <p:txBody>
          <a:bodyPr/>
          <a:lstStyle/>
          <a:p>
            <a:pPr eaLnBrk="1" hangingPunct="1"/>
            <a:r>
              <a:rPr lang="en-GB" altLang="en-US" sz="2800" smtClean="0"/>
              <a:t>Bullet 1</a:t>
            </a:r>
          </a:p>
          <a:p>
            <a:pPr eaLnBrk="1" hangingPunct="1"/>
            <a:r>
              <a:rPr lang="en-GB" altLang="en-US" sz="2800" smtClean="0"/>
              <a:t>Bullet 1</a:t>
            </a:r>
            <a:endParaRPr lang="en-US" altLang="en-US" sz="2800" smtClean="0"/>
          </a:p>
        </p:txBody>
      </p:sp>
      <p:pic>
        <p:nvPicPr>
          <p:cNvPr id="11268" name="Picture 24" descr="businesspeop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8125" y="1654175"/>
            <a:ext cx="3586163" cy="2689225"/>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3315" name="Rectangle 3"/>
          <p:cNvSpPr>
            <a:spLocks noGrp="1" noChangeArrowheads="1"/>
          </p:cNvSpPr>
          <p:nvPr>
            <p:ph type="body" sz="half" idx="1"/>
          </p:nvPr>
        </p:nvSpPr>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2306" name="Group 18"/>
          <p:cNvGraphicFramePr>
            <a:graphicFrameLocks noGrp="1"/>
          </p:cNvGraphicFramePr>
          <p:nvPr>
            <p:ph sz="half" idx="2"/>
          </p:nvPr>
        </p:nvGraphicFramePr>
        <p:xfrm>
          <a:off x="4994275" y="1701800"/>
          <a:ext cx="3630613" cy="1727200"/>
        </p:xfrm>
        <a:graphic>
          <a:graphicData uri="http://schemas.openxmlformats.org/drawingml/2006/table">
            <a:tbl>
              <a:tblPr/>
              <a:tblGrid>
                <a:gridCol w="1816100"/>
                <a:gridCol w="1814513"/>
              </a:tblGrid>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27" name="Rectangle 15"/>
          <p:cNvSpPr>
            <a:spLocks noChangeArrowheads="1"/>
          </p:cNvSpPr>
          <p:nvPr/>
        </p:nvSpPr>
        <p:spPr bwMode="auto">
          <a:xfrm>
            <a:off x="3497263" y="4114800"/>
            <a:ext cx="2232025" cy="1368425"/>
          </a:xfrm>
          <a:prstGeom prst="rect">
            <a:avLst/>
          </a:prstGeom>
          <a:gradFill rotWithShape="0">
            <a:gsLst>
              <a:gs pos="0">
                <a:schemeClr val="accent1">
                  <a:alpha val="42000"/>
                </a:schemeClr>
              </a:gs>
              <a:gs pos="100000">
                <a:schemeClr val="accent1">
                  <a:alpha val="42000"/>
                </a:schemeClr>
              </a:gs>
            </a:gsLst>
            <a:lin ang="5400000" scaled="1"/>
          </a:gradFill>
          <a:ln w="9525">
            <a:solidFill>
              <a:srgbClr val="FF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endParaRPr lang="en-US" altLang="en-US"/>
          </a:p>
        </p:txBody>
      </p:sp>
      <p:sp>
        <p:nvSpPr>
          <p:cNvPr id="13328" name="Rectangle 16"/>
          <p:cNvSpPr>
            <a:spLocks noChangeArrowheads="1"/>
          </p:cNvSpPr>
          <p:nvPr/>
        </p:nvSpPr>
        <p:spPr bwMode="auto">
          <a:xfrm>
            <a:off x="6392863" y="4114800"/>
            <a:ext cx="2232025" cy="1368425"/>
          </a:xfrm>
          <a:prstGeom prst="rect">
            <a:avLst/>
          </a:prstGeom>
          <a:solidFill>
            <a:schemeClr val="hlink">
              <a:alpha val="41960"/>
            </a:schemeClr>
          </a:solidFill>
          <a:ln w="9525">
            <a:solidFill>
              <a:schemeClr val="tx1"/>
            </a:solidFill>
            <a:miter lim="800000"/>
            <a:headEnd/>
            <a:tailEnd/>
          </a:ln>
          <a:effectLst>
            <a:outerShdw dist="107762" dir="2700000" algn="ctr" rotWithShape="0">
              <a:schemeClr val="bg2">
                <a:alpha val="50000"/>
              </a:scheme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a:p>
            <a:pPr algn="ctr" eaLnBrk="1" hangingPunct="1"/>
            <a:r>
              <a:rPr lang="en-GB" altLang="en-US"/>
              <a:t>With shadow</a:t>
            </a:r>
            <a:endParaRPr lang="en-US"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536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536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536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536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536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graph">
  <a:themeElements>
    <a:clrScheme name="">
      <a:dk1>
        <a:srgbClr val="CCCCCC"/>
      </a:dk1>
      <a:lt1>
        <a:srgbClr val="333333"/>
      </a:lt1>
      <a:dk2>
        <a:srgbClr val="000000"/>
      </a:dk2>
      <a:lt2>
        <a:srgbClr val="66CCFF"/>
      </a:lt2>
      <a:accent1>
        <a:srgbClr val="FFFFFF"/>
      </a:accent1>
      <a:accent2>
        <a:srgbClr val="FF6666"/>
      </a:accent2>
      <a:accent3>
        <a:srgbClr val="AAAAAA"/>
      </a:accent3>
      <a:accent4>
        <a:srgbClr val="2A2A2A"/>
      </a:accent4>
      <a:accent5>
        <a:srgbClr val="FFFFFF"/>
      </a:accent5>
      <a:accent6>
        <a:srgbClr val="E75C5C"/>
      </a:accent6>
      <a:hlink>
        <a:srgbClr val="00FF80"/>
      </a:hlink>
      <a:folHlink>
        <a:srgbClr val="66CCFF"/>
      </a:folHlink>
    </a:clrScheme>
    <a:fontScheme name="graph">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graph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graph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graph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graph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graph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graph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graph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graph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graph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graph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graph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graph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graph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graph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graph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graph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Macintosh HD:Users:jonathanpearce:Desktop:desktop16-5-07:buisness images:graph.pot</Template>
  <TotalTime>30</TotalTime>
  <Words>220</Words>
  <Application>Microsoft Office PowerPoint</Application>
  <PresentationFormat>On-screen Show (4:3)</PresentationFormat>
  <Paragraphs>37</Paragraphs>
  <Slides>6</Slides>
  <Notes>6</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0" baseType="lpstr">
      <vt:lpstr>Arial</vt:lpstr>
      <vt:lpstr>Wingdings</vt:lpstr>
      <vt:lpstr>graph</vt:lpstr>
      <vt:lpstr>Chart</vt:lpstr>
      <vt:lpstr>Business Template</vt:lpstr>
      <vt:lpstr>Example of a Bullet Point Slide</vt:lpstr>
      <vt:lpstr>Example of a chart</vt:lpstr>
      <vt:lpstr>Picture slide</vt:lpstr>
      <vt:lpstr>Examples of default styles</vt:lpstr>
      <vt:lpstr>Use of templates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Graph Business Template</dc:title>
  <dc:creator>Presentation Magazine</dc:creator>
  <cp:lastModifiedBy>Fatemeh</cp:lastModifiedBy>
  <cp:revision>4</cp:revision>
  <dcterms:created xsi:type="dcterms:W3CDTF">2007-05-29T15:30:11Z</dcterms:created>
  <dcterms:modified xsi:type="dcterms:W3CDTF">2015-12-09T18:34:13Z</dcterms:modified>
</cp:coreProperties>
</file>