
<file path=[Content_Types].xml><?xml version="1.0" encoding="utf-8"?>
<Types xmlns="http://schemas.openxmlformats.org/package/2006/content-types">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handoutMasterIdLst>
    <p:handoutMasterId r:id="rId9"/>
  </p:handoutMasterIdLst>
  <p:sldIdLst>
    <p:sldId id="256" r:id="rId2"/>
    <p:sldId id="258" r:id="rId3"/>
    <p:sldId id="259" r:id="rId4"/>
    <p:sldId id="260" r:id="rId5"/>
    <p:sldId id="261" r:id="rId6"/>
    <p:sldId id="262" r:id="rId7"/>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FDF7"/>
    <a:srgbClr val="800040"/>
    <a:srgbClr val="FF0080"/>
    <a:srgbClr val="7CA255"/>
    <a:srgbClr val="ADADAD"/>
    <a:srgbClr val="FFFFFF"/>
    <a:srgbClr val="000000"/>
    <a:srgbClr val="008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172" autoAdjust="0"/>
    <p:restoredTop sz="91734" autoAdjust="0"/>
  </p:normalViewPr>
  <p:slideViewPr>
    <p:cSldViewPr snapToObjects="1">
      <p:cViewPr varScale="1">
        <p:scale>
          <a:sx n="68" d="100"/>
          <a:sy n="68" d="100"/>
        </p:scale>
        <p:origin x="1218"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US" altLang="en-US"/>
          </a:p>
        </p:txBody>
      </p:sp>
      <p:sp>
        <p:nvSpPr>
          <p:cNvPr id="25603"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US" altLang="en-US"/>
          </a:p>
        </p:txBody>
      </p:sp>
      <p:sp>
        <p:nvSpPr>
          <p:cNvPr id="25604"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US" altLang="en-US"/>
          </a:p>
        </p:txBody>
      </p:sp>
      <p:sp>
        <p:nvSpPr>
          <p:cNvPr id="25605"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F045A248-9D90-45B3-BA3D-D3D2C7B8B65B}" type="slidenum">
              <a:rPr lang="en-US" altLang="en-US"/>
              <a:pPr>
                <a:defRPr/>
              </a:pPr>
              <a:t>‹#›</a:t>
            </a:fld>
            <a:endParaRPr lang="en-US" altLang="en-US"/>
          </a:p>
        </p:txBody>
      </p:sp>
    </p:spTree>
    <p:extLst>
      <p:ext uri="{BB962C8B-B14F-4D97-AF65-F5344CB8AC3E}">
        <p14:creationId xmlns:p14="http://schemas.microsoft.com/office/powerpoint/2010/main" val="32505029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US" altLang="en-US"/>
          </a:p>
        </p:txBody>
      </p:sp>
      <p:sp>
        <p:nvSpPr>
          <p:cNvPr id="409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US" alt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US" alt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7CC7EA65-E7E1-4DE8-92D6-D4C2C14641D0}" type="slidenum">
              <a:rPr lang="en-US" altLang="en-US"/>
              <a:pPr>
                <a:defRPr/>
              </a:pPr>
              <a:t>‹#›</a:t>
            </a:fld>
            <a:endParaRPr lang="en-US" altLang="en-US"/>
          </a:p>
        </p:txBody>
      </p:sp>
    </p:spTree>
    <p:extLst>
      <p:ext uri="{BB962C8B-B14F-4D97-AF65-F5344CB8AC3E}">
        <p14:creationId xmlns:p14="http://schemas.microsoft.com/office/powerpoint/2010/main" val="29172498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A5B9EA4A-0D94-4FC5-AEF1-048B8B6D0291}" type="slidenum">
              <a:rPr lang="en-US" altLang="en-US"/>
              <a:pPr/>
              <a:t>1</a:t>
            </a:fld>
            <a:endParaRPr lang="en-US" altLang="en-US"/>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291587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EF3FA527-B4E4-4167-AC8A-EDF4257A921E}" type="slidenum">
              <a:rPr lang="en-US" altLang="en-US"/>
              <a:pPr/>
              <a:t>2</a:t>
            </a:fld>
            <a:endParaRPr lang="en-US" altLang="en-US"/>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5894597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FE93360F-DC8C-4DE9-B895-1F85D74EB183}" type="slidenum">
              <a:rPr lang="en-US" altLang="en-US"/>
              <a:pPr/>
              <a:t>3</a:t>
            </a:fld>
            <a:endParaRPr lang="en-US" altLang="en-US"/>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2918753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2E15A59A-40FC-4954-B087-0D486CA78A1A}" type="slidenum">
              <a:rPr lang="en-US" altLang="en-US"/>
              <a:pPr/>
              <a:t>4</a:t>
            </a:fld>
            <a:endParaRPr lang="en-US" altLang="en-US"/>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40766019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2B072B4-8744-47CE-9994-C4DBF2143AEA}" type="slidenum">
              <a:rPr lang="en-US" altLang="en-US"/>
              <a:pPr/>
              <a:t>5</a:t>
            </a:fld>
            <a:endParaRPr lang="en-US" altLang="en-US"/>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858686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66456050-05A9-475D-9AFC-C7C2FEFAD827}" type="slidenum">
              <a:rPr lang="en-US" altLang="en-US"/>
              <a:pPr/>
              <a:t>6</a:t>
            </a:fld>
            <a:endParaRPr lang="en-US" altLang="en-US"/>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78512013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8" descr="jellyfish"/>
          <p:cNvPicPr>
            <a:picLocks noChangeAspect="1" noChangeArrowheads="1"/>
          </p:cNvPicPr>
          <p:nvPr userDrawn="1"/>
        </p:nvPicPr>
        <p:blipFill>
          <a:blip r:embed="rId2">
            <a:extLst>
              <a:ext uri="{28A0092B-C50C-407E-A947-70E740481C1C}">
                <a14:useLocalDpi xmlns:a14="http://schemas.microsoft.com/office/drawing/2010/main" val="0"/>
              </a:ext>
            </a:extLst>
          </a:blip>
          <a:srcRect r="10933"/>
          <a:stretch>
            <a:fillRect/>
          </a:stretch>
        </p:blipFill>
        <p:spPr bwMode="auto">
          <a:xfrm>
            <a:off x="0" y="17463"/>
            <a:ext cx="9144000" cy="684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4" name="Rectangle 2"/>
          <p:cNvSpPr>
            <a:spLocks noGrp="1" noChangeArrowheads="1"/>
          </p:cNvSpPr>
          <p:nvPr>
            <p:ph type="ctrTitle"/>
          </p:nvPr>
        </p:nvSpPr>
        <p:spPr>
          <a:xfrm>
            <a:off x="685800" y="1196975"/>
            <a:ext cx="7772400" cy="1470025"/>
          </a:xfrm>
        </p:spPr>
        <p:txBody>
          <a:bodyPr/>
          <a:lstStyle>
            <a:lvl1pPr>
              <a:defRPr/>
            </a:lvl1pPr>
          </a:lstStyle>
          <a:p>
            <a:pPr lvl="0"/>
            <a:r>
              <a:rPr lang="en-US" altLang="en-US" noProof="0" smtClean="0"/>
              <a:t>Click to edit Master title style</a:t>
            </a:r>
          </a:p>
        </p:txBody>
      </p:sp>
      <p:sp>
        <p:nvSpPr>
          <p:cNvPr id="3075" name="Rectangle 3"/>
          <p:cNvSpPr>
            <a:spLocks noGrp="1" noChangeArrowheads="1"/>
          </p:cNvSpPr>
          <p:nvPr>
            <p:ph type="subTitle" idx="1"/>
          </p:nvPr>
        </p:nvSpPr>
        <p:spPr>
          <a:xfrm>
            <a:off x="1371600" y="2952750"/>
            <a:ext cx="6400800" cy="1752600"/>
          </a:xfrm>
        </p:spPr>
        <p:txBody>
          <a:bodyPr/>
          <a:lstStyle>
            <a:lvl1pPr marL="0" indent="0" algn="ctr">
              <a:buFontTx/>
              <a:buNone/>
              <a:defRPr/>
            </a:lvl1pPr>
          </a:lstStyle>
          <a:p>
            <a:pPr lvl="0"/>
            <a:r>
              <a:rPr lang="en-US" altLang="en-US" noProof="0" smtClean="0"/>
              <a:t>Click to edit Master subtitle style</a:t>
            </a:r>
          </a:p>
        </p:txBody>
      </p:sp>
      <p:sp>
        <p:nvSpPr>
          <p:cNvPr id="5" name="Rectangle 4"/>
          <p:cNvSpPr>
            <a:spLocks noGrp="1" noChangeArrowheads="1"/>
          </p:cNvSpPr>
          <p:nvPr>
            <p:ph type="dt" sz="half" idx="10"/>
          </p:nvPr>
        </p:nvSpPr>
        <p:spPr/>
        <p:txBody>
          <a:bodyPr/>
          <a:lstStyle>
            <a:lvl1pPr>
              <a:defRPr smtClean="0"/>
            </a:lvl1pPr>
          </a:lstStyle>
          <a:p>
            <a:pPr>
              <a:defRPr/>
            </a:pPr>
            <a:endParaRPr lang="en-US" altLang="en-US"/>
          </a:p>
        </p:txBody>
      </p:sp>
      <p:sp>
        <p:nvSpPr>
          <p:cNvPr id="6" name="Rectangle 5"/>
          <p:cNvSpPr>
            <a:spLocks noGrp="1" noChangeArrowheads="1"/>
          </p:cNvSpPr>
          <p:nvPr>
            <p:ph type="ftr" sz="quarter" idx="11"/>
          </p:nvPr>
        </p:nvSpPr>
        <p:spPr/>
        <p:txBody>
          <a:bodyPr/>
          <a:lstStyle>
            <a:lvl1pPr>
              <a:defRPr smtClean="0"/>
            </a:lvl1pPr>
          </a:lstStyle>
          <a:p>
            <a:pPr>
              <a:defRPr/>
            </a:pPr>
            <a:endParaRPr lang="en-US" altLang="en-US"/>
          </a:p>
        </p:txBody>
      </p:sp>
      <p:sp>
        <p:nvSpPr>
          <p:cNvPr id="7" name="Rectangle 6"/>
          <p:cNvSpPr>
            <a:spLocks noGrp="1" noChangeArrowheads="1"/>
          </p:cNvSpPr>
          <p:nvPr>
            <p:ph type="sldNum" sz="quarter" idx="12"/>
          </p:nvPr>
        </p:nvSpPr>
        <p:spPr/>
        <p:txBody>
          <a:bodyPr/>
          <a:lstStyle>
            <a:lvl1pPr>
              <a:defRPr smtClean="0"/>
            </a:lvl1pPr>
          </a:lstStyle>
          <a:p>
            <a:pPr>
              <a:defRPr/>
            </a:pPr>
            <a:fld id="{3C7E119F-B7C2-404E-90FA-42B54C32AA83}" type="slidenum">
              <a:rPr lang="en-US" altLang="en-US"/>
              <a:pPr>
                <a:defRPr/>
              </a:pPr>
              <a:t>‹#›</a:t>
            </a:fld>
            <a:endParaRPr lang="en-US" altLang="en-US"/>
          </a:p>
        </p:txBody>
      </p:sp>
    </p:spTree>
    <p:extLst>
      <p:ext uri="{BB962C8B-B14F-4D97-AF65-F5344CB8AC3E}">
        <p14:creationId xmlns:p14="http://schemas.microsoft.com/office/powerpoint/2010/main" val="39372313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DC7DD13B-1E12-4F1F-A2E4-7356837EE8D7}" type="slidenum">
              <a:rPr lang="en-US" altLang="en-US"/>
              <a:pPr>
                <a:defRPr/>
              </a:pPr>
              <a:t>‹#›</a:t>
            </a:fld>
            <a:endParaRPr lang="en-US" altLang="en-US"/>
          </a:p>
        </p:txBody>
      </p:sp>
    </p:spTree>
    <p:extLst>
      <p:ext uri="{BB962C8B-B14F-4D97-AF65-F5344CB8AC3E}">
        <p14:creationId xmlns:p14="http://schemas.microsoft.com/office/powerpoint/2010/main" val="42534447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0260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0260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9588AA46-0AC2-458D-B12A-37317C14A4A0}" type="slidenum">
              <a:rPr lang="en-US" altLang="en-US"/>
              <a:pPr>
                <a:defRPr/>
              </a:pPr>
              <a:t>‹#›</a:t>
            </a:fld>
            <a:endParaRPr lang="en-US" altLang="en-US"/>
          </a:p>
        </p:txBody>
      </p:sp>
    </p:spTree>
    <p:extLst>
      <p:ext uri="{BB962C8B-B14F-4D97-AF65-F5344CB8AC3E}">
        <p14:creationId xmlns:p14="http://schemas.microsoft.com/office/powerpoint/2010/main" val="41086270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457200" y="1600200"/>
            <a:ext cx="8229600" cy="3700463"/>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5B291876-FB70-4222-826F-4A9FB8FC8D6B}" type="slidenum">
              <a:rPr lang="en-US" altLang="en-US"/>
              <a:pPr>
                <a:defRPr/>
              </a:pPr>
              <a:t>‹#›</a:t>
            </a:fld>
            <a:endParaRPr lang="en-US" altLang="en-US"/>
          </a:p>
        </p:txBody>
      </p:sp>
    </p:spTree>
    <p:extLst>
      <p:ext uri="{BB962C8B-B14F-4D97-AF65-F5344CB8AC3E}">
        <p14:creationId xmlns:p14="http://schemas.microsoft.com/office/powerpoint/2010/main" val="11340327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57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B775E570-0661-4A0D-92DA-B2CB2E37C02D}" type="slidenum">
              <a:rPr lang="en-US" altLang="en-US"/>
              <a:pPr>
                <a:defRPr/>
              </a:pPr>
              <a:t>‹#›</a:t>
            </a:fld>
            <a:endParaRPr lang="en-US" altLang="en-US"/>
          </a:p>
        </p:txBody>
      </p:sp>
    </p:spTree>
    <p:extLst>
      <p:ext uri="{BB962C8B-B14F-4D97-AF65-F5344CB8AC3E}">
        <p14:creationId xmlns:p14="http://schemas.microsoft.com/office/powerpoint/2010/main" val="10508725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092CF40A-EEC5-4725-9CBB-053229D6B45F}" type="slidenum">
              <a:rPr lang="en-US" altLang="en-US"/>
              <a:pPr>
                <a:defRPr/>
              </a:pPr>
              <a:t>‹#›</a:t>
            </a:fld>
            <a:endParaRPr lang="en-US" altLang="en-US"/>
          </a:p>
        </p:txBody>
      </p:sp>
    </p:spTree>
    <p:extLst>
      <p:ext uri="{BB962C8B-B14F-4D97-AF65-F5344CB8AC3E}">
        <p14:creationId xmlns:p14="http://schemas.microsoft.com/office/powerpoint/2010/main" val="21501270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83C59BFF-BED2-49C4-BA3D-88CD17F29588}" type="slidenum">
              <a:rPr lang="en-US" altLang="en-US"/>
              <a:pPr>
                <a:defRPr/>
              </a:pPr>
              <a:t>‹#›</a:t>
            </a:fld>
            <a:endParaRPr lang="en-US" altLang="en-US"/>
          </a:p>
        </p:txBody>
      </p:sp>
    </p:spTree>
    <p:extLst>
      <p:ext uri="{BB962C8B-B14F-4D97-AF65-F5344CB8AC3E}">
        <p14:creationId xmlns:p14="http://schemas.microsoft.com/office/powerpoint/2010/main" val="32202579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49F9253E-1F9C-428E-8674-E83BD11CF0C4}" type="slidenum">
              <a:rPr lang="en-US" altLang="en-US"/>
              <a:pPr>
                <a:defRPr/>
              </a:pPr>
              <a:t>‹#›</a:t>
            </a:fld>
            <a:endParaRPr lang="en-US" altLang="en-US"/>
          </a:p>
        </p:txBody>
      </p:sp>
    </p:spTree>
    <p:extLst>
      <p:ext uri="{BB962C8B-B14F-4D97-AF65-F5344CB8AC3E}">
        <p14:creationId xmlns:p14="http://schemas.microsoft.com/office/powerpoint/2010/main" val="39163880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pPr>
              <a:defRPr/>
            </a:pPr>
            <a:fld id="{3140DD5E-60DD-4E1C-A075-09CE2C4C1C9F}" type="slidenum">
              <a:rPr lang="en-US" altLang="en-US"/>
              <a:pPr>
                <a:defRPr/>
              </a:pPr>
              <a:t>‹#›</a:t>
            </a:fld>
            <a:endParaRPr lang="en-US" altLang="en-US"/>
          </a:p>
        </p:txBody>
      </p:sp>
    </p:spTree>
    <p:extLst>
      <p:ext uri="{BB962C8B-B14F-4D97-AF65-F5344CB8AC3E}">
        <p14:creationId xmlns:p14="http://schemas.microsoft.com/office/powerpoint/2010/main" val="23871568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DE5E4930-7EDC-4DA2-8EC7-FF17487A36B7}" type="slidenum">
              <a:rPr lang="en-US" altLang="en-US"/>
              <a:pPr>
                <a:defRPr/>
              </a:pPr>
              <a:t>‹#›</a:t>
            </a:fld>
            <a:endParaRPr lang="en-US" altLang="en-US"/>
          </a:p>
        </p:txBody>
      </p:sp>
    </p:spTree>
    <p:extLst>
      <p:ext uri="{BB962C8B-B14F-4D97-AF65-F5344CB8AC3E}">
        <p14:creationId xmlns:p14="http://schemas.microsoft.com/office/powerpoint/2010/main" val="18584183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p:cNvSpPr>
            <a:spLocks noGrp="1" noChangeArrowheads="1"/>
          </p:cNvSpPr>
          <p:nvPr>
            <p:ph type="sldNum" sz="quarter" idx="12"/>
          </p:nvPr>
        </p:nvSpPr>
        <p:spPr>
          <a:ln/>
        </p:spPr>
        <p:txBody>
          <a:bodyPr/>
          <a:lstStyle>
            <a:lvl1pPr>
              <a:defRPr/>
            </a:lvl1pPr>
          </a:lstStyle>
          <a:p>
            <a:pPr>
              <a:defRPr/>
            </a:pPr>
            <a:fld id="{16A0FABF-F9A4-4587-96BD-7A319DFEAA7F}" type="slidenum">
              <a:rPr lang="en-US" altLang="en-US"/>
              <a:pPr>
                <a:defRPr/>
              </a:pPr>
              <a:t>‹#›</a:t>
            </a:fld>
            <a:endParaRPr lang="en-US" altLang="en-US"/>
          </a:p>
        </p:txBody>
      </p:sp>
    </p:spTree>
    <p:extLst>
      <p:ext uri="{BB962C8B-B14F-4D97-AF65-F5344CB8AC3E}">
        <p14:creationId xmlns:p14="http://schemas.microsoft.com/office/powerpoint/2010/main" val="42201408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672CAA93-6474-46FD-BDCE-F5F9F7E72AE2}" type="slidenum">
              <a:rPr lang="en-US" altLang="en-US"/>
              <a:pPr>
                <a:defRPr/>
              </a:pPr>
              <a:t>‹#›</a:t>
            </a:fld>
            <a:endParaRPr lang="en-US" altLang="en-US"/>
          </a:p>
        </p:txBody>
      </p:sp>
    </p:spTree>
    <p:extLst>
      <p:ext uri="{BB962C8B-B14F-4D97-AF65-F5344CB8AC3E}">
        <p14:creationId xmlns:p14="http://schemas.microsoft.com/office/powerpoint/2010/main" val="20852981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9F130F83-5079-44B5-BA78-23A13FDC6A42}" type="slidenum">
              <a:rPr lang="en-US" altLang="en-US"/>
              <a:pPr>
                <a:defRPr/>
              </a:pPr>
              <a:t>‹#›</a:t>
            </a:fld>
            <a:endParaRPr lang="en-US" altLang="en-US"/>
          </a:p>
        </p:txBody>
      </p:sp>
    </p:spTree>
    <p:extLst>
      <p:ext uri="{BB962C8B-B14F-4D97-AF65-F5344CB8AC3E}">
        <p14:creationId xmlns:p14="http://schemas.microsoft.com/office/powerpoint/2010/main" val="32525593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8" descr="jellyfishsmall"/>
          <p:cNvPicPr>
            <a:picLocks noChangeAspect="1" noChangeArrowheads="1"/>
          </p:cNvPicPr>
          <p:nvPr userDrawn="1"/>
        </p:nvPicPr>
        <p:blipFill>
          <a:blip r:embed="rId15">
            <a:extLst>
              <a:ext uri="{28A0092B-C50C-407E-A947-70E740481C1C}">
                <a14:useLocalDpi xmlns:a14="http://schemas.microsoft.com/office/drawing/2010/main" val="0"/>
              </a:ext>
            </a:extLst>
          </a:blip>
          <a:srcRect l="12135" t="19395" r="47691"/>
          <a:stretch>
            <a:fillRect/>
          </a:stretch>
        </p:blipFill>
        <p:spPr bwMode="auto">
          <a:xfrm>
            <a:off x="6515100" y="3200400"/>
            <a:ext cx="2628900" cy="351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457200" y="1600200"/>
            <a:ext cx="8229600" cy="3700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en-US"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en-US"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44EA60DE-F705-492B-A2C4-D58844CA0931}" type="slidenum">
              <a:rPr lang="en-US" altLang="en-US"/>
              <a:pPr>
                <a:defRPr/>
              </a:pPr>
              <a:t>‹#›</a:t>
            </a:fld>
            <a:endParaRPr lang="en-US" altLang="en-US"/>
          </a:p>
        </p:txBody>
      </p:sp>
    </p:spTree>
  </p:cSld>
  <p:clrMap bg1="dk2" tx1="lt1" bg2="dk1" tx2="lt2" accent1="accent1" accent2="accent2" accent3="accent3" accent4="accent4" accent5="accent5" accent6="accent6" hlink="hlink" folHlink="folHlink"/>
  <p:sldLayoutIdLst>
    <p:sldLayoutId id="2147483675"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vmlDrawing" Target="../drawings/vmlDrawing1.vml"/><Relationship Id="rId5" Type="http://schemas.openxmlformats.org/officeDocument/2006/relationships/image" Target="../media/image3.wmf"/><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685800" y="1266825"/>
            <a:ext cx="7772400" cy="1470025"/>
          </a:xfrm>
        </p:spPr>
        <p:txBody>
          <a:bodyPr/>
          <a:lstStyle/>
          <a:p>
            <a:pPr eaLnBrk="1" hangingPunct="1"/>
            <a:r>
              <a:rPr lang="en-GB" altLang="en-US" sz="7200" b="1" smtClean="0">
                <a:solidFill>
                  <a:srgbClr val="FF0080"/>
                </a:solidFill>
              </a:rPr>
              <a:t>Jellyfish</a:t>
            </a:r>
            <a:endParaRPr lang="en-US" altLang="en-US" smtClean="0"/>
          </a:p>
        </p:txBody>
      </p:sp>
      <p:sp>
        <p:nvSpPr>
          <p:cNvPr id="5123" name="Text Box 15"/>
          <p:cNvSpPr txBox="1">
            <a:spLocks noChangeArrowheads="1"/>
          </p:cNvSpPr>
          <p:nvPr/>
        </p:nvSpPr>
        <p:spPr bwMode="auto">
          <a:xfrm>
            <a:off x="3870325" y="2001838"/>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5124" name="Text Box 22"/>
          <p:cNvSpPr txBox="1">
            <a:spLocks noChangeArrowheads="1"/>
          </p:cNvSpPr>
          <p:nvPr/>
        </p:nvSpPr>
        <p:spPr bwMode="auto">
          <a:xfrm>
            <a:off x="2133600" y="2584450"/>
            <a:ext cx="49530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en-US" altLang="en-US" sz="5400">
                <a:solidFill>
                  <a:srgbClr val="FFFFFF"/>
                </a:solidFill>
              </a:rPr>
              <a:t>template</a:t>
            </a:r>
            <a:endParaRPr lang="en-US" altLang="en-US">
              <a:solidFill>
                <a:srgbClr val="ADADAD"/>
              </a:solidFill>
            </a:endParaRPr>
          </a:p>
        </p:txBody>
      </p:sp>
      <p:sp>
        <p:nvSpPr>
          <p:cNvPr id="5" name="TextBox 4"/>
          <p:cNvSpPr txBox="1"/>
          <p:nvPr/>
        </p:nvSpPr>
        <p:spPr>
          <a:xfrm>
            <a:off x="830999" y="192514"/>
            <a:ext cx="2605201" cy="830997"/>
          </a:xfrm>
          <a:prstGeom prst="rect">
            <a:avLst/>
          </a:prstGeom>
          <a:noFill/>
        </p:spPr>
        <p:txBody>
          <a:bodyPr wrap="none" rtlCol="1">
            <a:spAutoFit/>
          </a:bodyPr>
          <a:lstStyle/>
          <a:p>
            <a:pPr algn="ctr"/>
            <a:r>
              <a:rPr lang="en-US" sz="2400" dirty="0" smtClean="0">
                <a:solidFill>
                  <a:srgbClr val="28AAE4"/>
                </a:solidFill>
              </a:rPr>
              <a:t>irppt.com</a:t>
            </a:r>
          </a:p>
          <a:p>
            <a:pPr algn="ctr"/>
            <a:r>
              <a:rPr lang="fa-IR" sz="2400" dirty="0" smtClean="0">
                <a:solidFill>
                  <a:srgbClr val="28AAE4"/>
                </a:solidFill>
              </a:rPr>
              <a:t>مرکز پاورپوینت مادسیج</a:t>
            </a:r>
            <a:endParaRPr lang="fa-IR" sz="2400" dirty="0">
              <a:solidFill>
                <a:srgbClr val="28AAE4"/>
              </a:solidFill>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GB" altLang="en-US" smtClean="0"/>
              <a:t>Example of a Bullet Point Slide</a:t>
            </a:r>
            <a:endParaRPr lang="en-US" altLang="en-US" smtClean="0"/>
          </a:p>
        </p:txBody>
      </p:sp>
      <p:sp>
        <p:nvSpPr>
          <p:cNvPr id="7171" name="Rectangle 3"/>
          <p:cNvSpPr>
            <a:spLocks noGrp="1" noChangeArrowheads="1"/>
          </p:cNvSpPr>
          <p:nvPr>
            <p:ph type="body" idx="1"/>
          </p:nvPr>
        </p:nvSpPr>
        <p:spPr/>
        <p:txBody>
          <a:bodyPr/>
          <a:lstStyle/>
          <a:p>
            <a:pPr eaLnBrk="1" hangingPunct="1"/>
            <a:r>
              <a:rPr lang="en-GB" altLang="en-US" smtClean="0"/>
              <a:t>Bullet Point</a:t>
            </a:r>
          </a:p>
          <a:p>
            <a:pPr eaLnBrk="1" hangingPunct="1"/>
            <a:r>
              <a:rPr lang="en-GB" altLang="en-US" smtClean="0">
                <a:solidFill>
                  <a:schemeClr val="folHlink"/>
                </a:solidFill>
              </a:rPr>
              <a:t>Bullet Point</a:t>
            </a:r>
            <a:endParaRPr lang="en-GB" altLang="en-US" smtClean="0"/>
          </a:p>
          <a:p>
            <a:pPr lvl="1" eaLnBrk="1" hangingPunct="1"/>
            <a:r>
              <a:rPr lang="en-GB" altLang="en-US" smtClean="0">
                <a:solidFill>
                  <a:schemeClr val="folHlink"/>
                </a:solidFill>
              </a:rPr>
              <a:t>Sub Bullet</a:t>
            </a:r>
            <a:endParaRPr lang="en-US" altLang="en-US" smtClean="0">
              <a:solidFill>
                <a:schemeClr val="accent1"/>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GB" altLang="en-US" smtClean="0"/>
              <a:t>Example of a chart</a:t>
            </a:r>
            <a:endParaRPr lang="en-US" altLang="en-US" smtClean="0"/>
          </a:p>
        </p:txBody>
      </p:sp>
      <p:graphicFrame>
        <p:nvGraphicFramePr>
          <p:cNvPr id="9219" name="Object 3"/>
          <p:cNvGraphicFramePr>
            <a:graphicFrameLocks noGrp="1" noChangeAspect="1"/>
          </p:cNvGraphicFramePr>
          <p:nvPr>
            <p:ph type="chart" idx="1"/>
          </p:nvPr>
        </p:nvGraphicFramePr>
        <p:xfrm>
          <a:off x="2027238" y="1219200"/>
          <a:ext cx="6062662" cy="3759200"/>
        </p:xfrm>
        <a:graphic>
          <a:graphicData uri="http://schemas.openxmlformats.org/presentationml/2006/ole">
            <mc:AlternateContent xmlns:mc="http://schemas.openxmlformats.org/markup-compatibility/2006">
              <mc:Choice xmlns:v="urn:schemas-microsoft-com:vml" Requires="v">
                <p:oleObj spid="_x0000_s9221" name="Chart" r:id="rId4" imgW="7289800" imgH="4521200" progId="MSGraph.Chart.8">
                  <p:embed followColorScheme="full"/>
                </p:oleObj>
              </mc:Choice>
              <mc:Fallback>
                <p:oleObj name="Chart" r:id="rId4" imgW="7289800" imgH="4521200" progId="MSGraph.Chart.8">
                  <p:embed followColorScheme="full"/>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27238" y="1219200"/>
                        <a:ext cx="6062662" cy="3759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GB" altLang="en-US" smtClean="0"/>
              <a:t>Picture slide</a:t>
            </a:r>
            <a:endParaRPr lang="en-US" altLang="en-US" smtClean="0"/>
          </a:p>
        </p:txBody>
      </p:sp>
      <p:sp>
        <p:nvSpPr>
          <p:cNvPr id="11267" name="Rectangle 3"/>
          <p:cNvSpPr>
            <a:spLocks noGrp="1" noChangeArrowheads="1"/>
          </p:cNvSpPr>
          <p:nvPr>
            <p:ph type="body" sz="half" idx="1"/>
          </p:nvPr>
        </p:nvSpPr>
        <p:spPr>
          <a:xfrm>
            <a:off x="457200" y="1600200"/>
            <a:ext cx="4032250" cy="3700463"/>
          </a:xfrm>
        </p:spPr>
        <p:txBody>
          <a:bodyPr/>
          <a:lstStyle/>
          <a:p>
            <a:pPr eaLnBrk="1" hangingPunct="1"/>
            <a:r>
              <a:rPr lang="en-GB" altLang="en-US" sz="2800" smtClean="0"/>
              <a:t>Bullet 1</a:t>
            </a:r>
          </a:p>
          <a:p>
            <a:pPr eaLnBrk="1" hangingPunct="1"/>
            <a:r>
              <a:rPr lang="en-GB" altLang="en-US" sz="2800" smtClean="0"/>
              <a:t>Bullet 1</a:t>
            </a:r>
            <a:endParaRPr lang="en-US" altLang="en-US" sz="2800" smtClean="0"/>
          </a:p>
        </p:txBody>
      </p:sp>
      <p:pic>
        <p:nvPicPr>
          <p:cNvPr id="11268" name="Picture 5" descr="St Malo 0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57900" y="1600200"/>
            <a:ext cx="2628900" cy="3284538"/>
          </a:xfrm>
          <a:prstGeom prst="rect">
            <a:avLst/>
          </a:prstGeom>
          <a:solidFill>
            <a:schemeClr val="accent1"/>
          </a:solidFill>
          <a:ln w="38100"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GB" altLang="en-US" smtClean="0"/>
              <a:t>Examples of default styles</a:t>
            </a:r>
            <a:endParaRPr lang="en-US" altLang="en-US" smtClean="0"/>
          </a:p>
        </p:txBody>
      </p:sp>
      <p:sp>
        <p:nvSpPr>
          <p:cNvPr id="13315" name="Rectangle 3"/>
          <p:cNvSpPr>
            <a:spLocks noGrp="1" noChangeArrowheads="1"/>
          </p:cNvSpPr>
          <p:nvPr>
            <p:ph type="body" sz="half" idx="1"/>
          </p:nvPr>
        </p:nvSpPr>
        <p:spPr/>
        <p:txBody>
          <a:bodyPr/>
          <a:lstStyle/>
          <a:p>
            <a:pPr eaLnBrk="1" hangingPunct="1"/>
            <a:r>
              <a:rPr lang="en-GB" altLang="en-US" sz="2800" smtClean="0"/>
              <a:t>Text and lines are like this</a:t>
            </a:r>
          </a:p>
          <a:p>
            <a:pPr eaLnBrk="1" hangingPunct="1"/>
            <a:r>
              <a:rPr lang="en-GB" altLang="en-US" sz="2800" u="sng" smtClean="0">
                <a:solidFill>
                  <a:schemeClr val="hlink"/>
                </a:solidFill>
              </a:rPr>
              <a:t>Hyperlinks like this</a:t>
            </a:r>
          </a:p>
          <a:p>
            <a:pPr eaLnBrk="1" hangingPunct="1"/>
            <a:r>
              <a:rPr lang="en-GB" altLang="en-US" sz="2800" u="sng" smtClean="0">
                <a:solidFill>
                  <a:schemeClr val="folHlink"/>
                </a:solidFill>
              </a:rPr>
              <a:t>Visited hyperlinks like this</a:t>
            </a:r>
            <a:endParaRPr lang="en-US" altLang="en-US" sz="2800" u="sng" smtClean="0">
              <a:solidFill>
                <a:schemeClr val="folHlink"/>
              </a:solidFill>
            </a:endParaRPr>
          </a:p>
        </p:txBody>
      </p:sp>
      <p:graphicFrame>
        <p:nvGraphicFramePr>
          <p:cNvPr id="12306" name="Group 18"/>
          <p:cNvGraphicFramePr>
            <a:graphicFrameLocks noGrp="1"/>
          </p:cNvGraphicFramePr>
          <p:nvPr>
            <p:ph sz="half" idx="2"/>
          </p:nvPr>
        </p:nvGraphicFramePr>
        <p:xfrm>
          <a:off x="4994275" y="1701800"/>
          <a:ext cx="3630613" cy="1727200"/>
        </p:xfrm>
        <a:graphic>
          <a:graphicData uri="http://schemas.openxmlformats.org/drawingml/2006/table">
            <a:tbl>
              <a:tblPr/>
              <a:tblGrid>
                <a:gridCol w="1816100"/>
                <a:gridCol w="1814513"/>
              </a:tblGrid>
              <a:tr h="863600">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800" b="0" i="0" u="none" strike="noStrike" cap="none" normalizeH="0" baseline="0" smtClean="0">
                          <a:ln>
                            <a:noFill/>
                          </a:ln>
                          <a:solidFill>
                            <a:schemeClr val="tx1"/>
                          </a:solidFill>
                          <a:effectLst/>
                          <a:latin typeface="Arial" panose="020B0604020202020204" pitchFamily="34" charset="0"/>
                        </a:rPr>
                        <a:t>Table</a:t>
                      </a:r>
                      <a:endParaRPr kumimoji="0" lang="en-US"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63600">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3327" name="Rectangle 15"/>
          <p:cNvSpPr>
            <a:spLocks noChangeArrowheads="1"/>
          </p:cNvSpPr>
          <p:nvPr/>
        </p:nvSpPr>
        <p:spPr bwMode="auto">
          <a:xfrm>
            <a:off x="838200" y="4114800"/>
            <a:ext cx="2232025" cy="13684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Text box</a:t>
            </a:r>
            <a:endParaRPr lang="en-US" altLang="en-US"/>
          </a:p>
        </p:txBody>
      </p:sp>
      <p:sp>
        <p:nvSpPr>
          <p:cNvPr id="13328" name="Rectangle 16"/>
          <p:cNvSpPr>
            <a:spLocks noChangeArrowheads="1"/>
          </p:cNvSpPr>
          <p:nvPr/>
        </p:nvSpPr>
        <p:spPr bwMode="auto">
          <a:xfrm>
            <a:off x="3733800" y="4114800"/>
            <a:ext cx="2232025" cy="1368425"/>
          </a:xfrm>
          <a:prstGeom prst="rect">
            <a:avLst/>
          </a:prstGeom>
          <a:solidFill>
            <a:schemeClr val="accent1"/>
          </a:solidFill>
          <a:ln w="9525">
            <a:solidFill>
              <a:schemeClr val="tx1"/>
            </a:solidFill>
            <a:miter lim="800000"/>
            <a:headEnd/>
            <a:tailEnd/>
          </a:ln>
          <a:effectLst>
            <a:outerShdw dist="107763" dir="2700000" algn="ctr" rotWithShape="0">
              <a:schemeClr val="bg2">
                <a:alpha val="50000"/>
              </a:schemeClr>
            </a:outerShdw>
          </a:effec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Text box</a:t>
            </a:r>
          </a:p>
          <a:p>
            <a:pPr algn="ctr" eaLnBrk="1" hangingPunct="1"/>
            <a:r>
              <a:rPr lang="en-GB" altLang="en-US"/>
              <a:t>With shadow</a:t>
            </a:r>
            <a:endParaRPr lang="en-US" alt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5363" name="Rectangle 3"/>
          <p:cNvSpPr>
            <a:spLocks noGrp="1" noChangeArrowheads="1"/>
          </p:cNvSpPr>
          <p:nvPr>
            <p:ph type="title"/>
          </p:nvPr>
        </p:nvSpPr>
        <p:spPr/>
        <p:txBody>
          <a:bodyPr/>
          <a:lstStyle/>
          <a:p>
            <a:pPr eaLnBrk="1" hangingPunct="1"/>
            <a:r>
              <a:rPr lang="en-GB" altLang="en-US" smtClean="0"/>
              <a:t>Use of templates</a:t>
            </a:r>
            <a:endParaRPr lang="en-US" altLang="en-US" smtClean="0"/>
          </a:p>
        </p:txBody>
      </p:sp>
      <p:sp>
        <p:nvSpPr>
          <p:cNvPr id="15364"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2000" b="1">
                <a:cs typeface="Arial" panose="020B0604020202020204" pitchFamily="34" charset="0"/>
              </a:rPr>
              <a:t>You are free to use these templates for your personal and business presentations.</a:t>
            </a:r>
          </a:p>
        </p:txBody>
      </p:sp>
      <p:sp>
        <p:nvSpPr>
          <p:cNvPr id="15365"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a:t>
            </a:r>
          </a:p>
          <a:p>
            <a:pPr eaLnBrk="1" hangingPunct="1">
              <a:buFont typeface="Wingdings" panose="05000000000000000000" pitchFamily="2" charset="2"/>
              <a:buChar char="ü"/>
            </a:pPr>
            <a:r>
              <a:rPr lang="en-GB" altLang="en-US" sz="1400">
                <a:cs typeface="Arial" panose="020B0604020202020204" pitchFamily="34" charset="0"/>
              </a:rPr>
              <a:t>Use these templates for your presentations</a:t>
            </a:r>
          </a:p>
          <a:p>
            <a:pPr eaLnBrk="1" hangingPunct="1">
              <a:buFont typeface="Wingdings" panose="05000000000000000000" pitchFamily="2" charset="2"/>
              <a:buChar char="ü"/>
            </a:pPr>
            <a:r>
              <a:rPr lang="en-GB" altLang="en-US" sz="1400">
                <a:cs typeface="Arial" panose="020B0604020202020204" pitchFamily="34" charset="0"/>
              </a:rPr>
              <a:t>Display your presentation on a web site provided that it is not for the purpose of downloading the template.</a:t>
            </a:r>
          </a:p>
          <a:p>
            <a:pPr eaLnBrk="1" hangingPunct="1">
              <a:buFont typeface="Wingdings" panose="05000000000000000000" pitchFamily="2" charset="2"/>
              <a:buChar char="ü"/>
            </a:pPr>
            <a:r>
              <a:rPr lang="en-US" altLang="en-US" sz="1400">
                <a:cs typeface="Arial" panose="020B0604020202020204" pitchFamily="34" charset="0"/>
              </a:rPr>
              <a:t>If you like these templates, we would always appreciate a link back to our website.  Many thanks.</a:t>
            </a:r>
          </a:p>
          <a:p>
            <a:pPr eaLnBrk="1" hangingPunct="1">
              <a:buFont typeface="Wingdings" panose="05000000000000000000" pitchFamily="2" charset="2"/>
              <a:buChar char="ü"/>
            </a:pPr>
            <a:endParaRPr lang="en-US" altLang="en-US" sz="1400">
              <a:cs typeface="Arial" panose="020B0604020202020204" pitchFamily="34" charset="0"/>
            </a:endParaRPr>
          </a:p>
        </p:txBody>
      </p:sp>
      <p:sp>
        <p:nvSpPr>
          <p:cNvPr id="15366"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Don’t</a:t>
            </a:r>
          </a:p>
          <a:p>
            <a:pPr eaLnBrk="1" hangingPunct="1">
              <a:buFont typeface="Wingdings" panose="05000000000000000000" pitchFamily="2" charset="2"/>
              <a:buChar char="û"/>
            </a:pPr>
            <a:r>
              <a:rPr lang="en-GB" altLang="en-US" sz="1400">
                <a:cs typeface="Arial" panose="020B0604020202020204" pitchFamily="34" charset="0"/>
              </a:rPr>
              <a:t>Resell or distribute these templates</a:t>
            </a:r>
          </a:p>
          <a:p>
            <a:pPr eaLnBrk="1" hangingPunct="1">
              <a:buFont typeface="Wingdings" panose="05000000000000000000" pitchFamily="2" charset="2"/>
              <a:buChar char="û"/>
            </a:pPr>
            <a:r>
              <a:rPr lang="en-GB" altLang="en-US" sz="1400">
                <a:cs typeface="Arial" panose="020B0604020202020204" pitchFamily="34" charset="0"/>
              </a:rPr>
              <a:t>Put these templates on a website for download.  This includes uploading them onto file sharing networks like Slideshare, Myspace, Facebook, bit torrent etc</a:t>
            </a:r>
          </a:p>
          <a:p>
            <a:pPr eaLnBrk="1" hangingPunct="1">
              <a:buFont typeface="Wingdings" panose="05000000000000000000" pitchFamily="2" charset="2"/>
              <a:buChar char="û"/>
            </a:pPr>
            <a:r>
              <a:rPr lang="en-GB" altLang="en-US" sz="1400">
                <a:cs typeface="Arial" panose="020B0604020202020204" pitchFamily="34" charset="0"/>
              </a:rPr>
              <a:t>Pass off any of our created content as your own work</a:t>
            </a:r>
            <a:endParaRPr lang="en-US" altLang="en-US" sz="1400">
              <a:cs typeface="Arial" panose="020B0604020202020204" pitchFamily="34" charset="0"/>
            </a:endParaRPr>
          </a:p>
        </p:txBody>
      </p:sp>
      <p:sp>
        <p:nvSpPr>
          <p:cNvPr id="15367"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algn="ctr" eaLnBrk="1" hangingPunct="1">
              <a:lnSpc>
                <a:spcPct val="90000"/>
              </a:lnSpc>
              <a:spcBef>
                <a:spcPct val="20000"/>
              </a:spcBef>
              <a:buClr>
                <a:schemeClr val="accent1"/>
              </a:buClr>
            </a:pPr>
            <a:r>
              <a:rPr lang="en-GB" altLang="en-US" sz="2000" b="1">
                <a:cs typeface="Arial" panose="020B0604020202020204" pitchFamily="34" charset="0"/>
              </a:rPr>
              <a:t>You can find many more free templates on the Presentation Magazine website </a:t>
            </a:r>
            <a:r>
              <a:rPr lang="en-GB" altLang="en-US" sz="2000" b="1">
                <a:cs typeface="Arial" panose="020B0604020202020204" pitchFamily="34" charset="0"/>
                <a:hlinkClick r:id="rId3"/>
              </a:rPr>
              <a:t>www.presentationmagazine.com</a:t>
            </a:r>
            <a:r>
              <a:rPr lang="en-GB" altLang="en-US" sz="2000" b="1">
                <a:cs typeface="Arial" panose="020B0604020202020204" pitchFamily="34" charset="0"/>
              </a:rPr>
              <a:t>  </a:t>
            </a:r>
            <a:endParaRPr lang="en-US" altLang="en-US" sz="2000" b="1">
              <a:cs typeface="Arial" panose="020B0604020202020204" pitchFamily="34" charset="0"/>
            </a:endParaRPr>
          </a:p>
        </p:txBody>
      </p:sp>
      <p:sp>
        <p:nvSpPr>
          <p:cNvPr id="15368"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1400">
                <a:cs typeface="Arial" panose="020B0604020202020204" pitchFamily="34" charset="0"/>
              </a:rPr>
              <a:t>We have put a lot of work into developing all these templates and retain the copyright in them.  They are not Open Source templates.  You can use them freely providing that you do not redistribute or sell them.</a:t>
            </a:r>
            <a:endParaRPr lang="en-US" altLang="en-US" sz="1400">
              <a:cs typeface="Arial" panose="020B0604020202020204" pitchFamily="34"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Design">
  <a:themeElements>
    <a:clrScheme name="">
      <a:dk1>
        <a:srgbClr val="004080"/>
      </a:dk1>
      <a:lt1>
        <a:srgbClr val="B3B3B3"/>
      </a:lt1>
      <a:dk2>
        <a:srgbClr val="000000"/>
      </a:dk2>
      <a:lt2>
        <a:srgbClr val="FF6666"/>
      </a:lt2>
      <a:accent1>
        <a:srgbClr val="666666"/>
      </a:accent1>
      <a:accent2>
        <a:srgbClr val="0080FF"/>
      </a:accent2>
      <a:accent3>
        <a:srgbClr val="AAAAAA"/>
      </a:accent3>
      <a:accent4>
        <a:srgbClr val="989898"/>
      </a:accent4>
      <a:accent5>
        <a:srgbClr val="B8B8B8"/>
      </a:accent5>
      <a:accent6>
        <a:srgbClr val="0073E7"/>
      </a:accent6>
      <a:hlink>
        <a:srgbClr val="66CCFF"/>
      </a:hlink>
      <a:folHlink>
        <a:srgbClr val="B3B3B3"/>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14">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3366FF"/>
        </a:hlink>
        <a:folHlink>
          <a:srgbClr val="6699FF"/>
        </a:folHlink>
      </a:clrScheme>
      <a:clrMap bg1="lt1" tx1="dk1" bg2="lt2" tx2="dk2" accent1="accent1" accent2="accent2" accent3="accent3" accent4="accent4" accent5="accent5" accent6="accent6" hlink="hlink" folHlink="folHlink"/>
    </a:extraClrScheme>
    <a:extraClrScheme>
      <a:clrScheme name="Default Design 15">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
      <a:clrScheme name="Default Design 16">
        <a:dk1>
          <a:srgbClr val="000066"/>
        </a:dk1>
        <a:lt1>
          <a:srgbClr val="FFFFFF"/>
        </a:lt1>
        <a:dk2>
          <a:srgbClr val="000066"/>
        </a:dk2>
        <a:lt2>
          <a:srgbClr val="808080"/>
        </a:lt2>
        <a:accent1>
          <a:srgbClr val="CCECFF"/>
        </a:accent1>
        <a:accent2>
          <a:srgbClr val="333399"/>
        </a:accent2>
        <a:accent3>
          <a:srgbClr val="FFFFFF"/>
        </a:accent3>
        <a:accent4>
          <a:srgbClr val="000056"/>
        </a:accent4>
        <a:accent5>
          <a:srgbClr val="E2F4F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Macintosh HD:Applications:Microsoft Office 2004:Templates:Presentations:Designs:Clipboard</Template>
  <TotalTime>1278</TotalTime>
  <Words>220</Words>
  <Application>Microsoft Office PowerPoint</Application>
  <PresentationFormat>On-screen Show (4:3)</PresentationFormat>
  <Paragraphs>38</Paragraphs>
  <Slides>6</Slides>
  <Notes>6</Notes>
  <HiddenSlides>0</HiddenSlides>
  <MMClips>0</MMClips>
  <ScaleCrop>false</ScaleCrop>
  <HeadingPairs>
    <vt:vector size="8" baseType="variant">
      <vt:variant>
        <vt:lpstr>Fonts Used</vt:lpstr>
      </vt:variant>
      <vt:variant>
        <vt:i4>2</vt:i4>
      </vt:variant>
      <vt:variant>
        <vt:lpstr>Theme</vt:lpstr>
      </vt:variant>
      <vt:variant>
        <vt:i4>1</vt:i4>
      </vt:variant>
      <vt:variant>
        <vt:lpstr>Embedded OLE Servers</vt:lpstr>
      </vt:variant>
      <vt:variant>
        <vt:i4>1</vt:i4>
      </vt:variant>
      <vt:variant>
        <vt:lpstr>Slide Titles</vt:lpstr>
      </vt:variant>
      <vt:variant>
        <vt:i4>6</vt:i4>
      </vt:variant>
    </vt:vector>
  </HeadingPairs>
  <TitlesOfParts>
    <vt:vector size="10" baseType="lpstr">
      <vt:lpstr>Arial</vt:lpstr>
      <vt:lpstr>Wingdings</vt:lpstr>
      <vt:lpstr>Default Design</vt:lpstr>
      <vt:lpstr>Chart</vt:lpstr>
      <vt:lpstr>Jellyfish</vt:lpstr>
      <vt:lpstr>Example of a Bullet Point Slide</vt:lpstr>
      <vt:lpstr>Example of a chart</vt:lpstr>
      <vt:lpstr>Picture slide</vt:lpstr>
      <vt:lpstr>Examples of default styles</vt:lpstr>
      <vt:lpstr>Use of templates</vt:lpstr>
    </vt:vector>
  </TitlesOfParts>
  <Company>Presentation Magazine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Jelly Fish</dc:title>
  <dc:creator>Presentation Magazine</dc:creator>
  <cp:lastModifiedBy>Fatemeh</cp:lastModifiedBy>
  <cp:revision>44</cp:revision>
  <dcterms:modified xsi:type="dcterms:W3CDTF">2015-12-09T18:34:41Z</dcterms:modified>
</cp:coreProperties>
</file>