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258" r:id="rId3"/>
    <p:sldId id="259" r:id="rId4"/>
    <p:sldId id="260" r:id="rId5"/>
    <p:sldId id="261" r:id="rId6"/>
    <p:sldId id="262"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DF7"/>
    <a:srgbClr val="800040"/>
    <a:srgbClr val="FF0080"/>
    <a:srgbClr val="7CA255"/>
    <a:srgbClr val="ADADAD"/>
    <a:srgbClr val="FFFFFF"/>
    <a:srgbClr val="000000"/>
    <a:srgbClr val="008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734" autoAdjust="0"/>
  </p:normalViewPr>
  <p:slideViewPr>
    <p:cSldViewPr snapToObjects="1">
      <p:cViewPr varScale="1">
        <p:scale>
          <a:sx n="68" d="100"/>
          <a:sy n="68" d="100"/>
        </p:scale>
        <p:origin x="121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36C414AF-6577-4AF0-BDF8-914B28BF7C65}" type="slidenum">
              <a:rPr lang="en-US" altLang="en-US"/>
              <a:pPr>
                <a:defRPr/>
              </a:pPr>
              <a:t>‹#›</a:t>
            </a:fld>
            <a:endParaRPr lang="en-US" altLang="en-US"/>
          </a:p>
        </p:txBody>
      </p:sp>
    </p:spTree>
    <p:extLst>
      <p:ext uri="{BB962C8B-B14F-4D97-AF65-F5344CB8AC3E}">
        <p14:creationId xmlns:p14="http://schemas.microsoft.com/office/powerpoint/2010/main" val="12214397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05D81CA7-FA00-408A-B168-2CBA43498EC7}" type="slidenum">
              <a:rPr lang="en-US" altLang="en-US"/>
              <a:pPr>
                <a:defRPr/>
              </a:pPr>
              <a:t>‹#›</a:t>
            </a:fld>
            <a:endParaRPr lang="en-US" altLang="en-US"/>
          </a:p>
        </p:txBody>
      </p:sp>
    </p:spTree>
    <p:extLst>
      <p:ext uri="{BB962C8B-B14F-4D97-AF65-F5344CB8AC3E}">
        <p14:creationId xmlns:p14="http://schemas.microsoft.com/office/powerpoint/2010/main" val="31278598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318DC68-33C6-4418-B8F2-24A09871A25A}" type="slidenum">
              <a:rPr lang="en-US" altLang="en-US"/>
              <a:pPr>
                <a:spcBef>
                  <a:spcPct val="0"/>
                </a:spcBef>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901172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3BA1CA4-90ED-41C8-BEEF-FAADCAD1BF91}" type="slidenum">
              <a:rPr lang="en-US" altLang="en-US"/>
              <a:pPr>
                <a:spcBef>
                  <a:spcPct val="0"/>
                </a:spcBef>
              </a:pP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998852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EFEDEE5-9FA1-42FC-B13D-C225BA45978A}" type="slidenum">
              <a:rPr lang="en-US" altLang="en-US"/>
              <a:pPr>
                <a:spcBef>
                  <a:spcPct val="0"/>
                </a:spcBef>
              </a:pPr>
              <a:t>3</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2286907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65BC2B9-6465-4D4F-8F05-F119972B6105}" type="slidenum">
              <a:rPr lang="en-US" altLang="en-US"/>
              <a:pPr>
                <a:spcBef>
                  <a:spcPct val="0"/>
                </a:spcBef>
              </a:pPr>
              <a:t>4</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246926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1948441-B01D-4559-A746-22A6CDCCD86A}" type="slidenum">
              <a:rPr lang="en-US" altLang="en-US"/>
              <a:pPr>
                <a:spcBef>
                  <a:spcPct val="0"/>
                </a:spcBef>
              </a:pPr>
              <a:t>5</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2083062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347BBAF-1432-4988-A36E-60A3A29EA765}" type="slidenum">
              <a:rPr lang="en-US" altLang="en-US"/>
              <a:pPr>
                <a:spcBef>
                  <a:spcPct val="0"/>
                </a:spcBef>
              </a:pPr>
              <a:t>6</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24458516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redlight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noProof="0" smtClean="0"/>
              <a:t>Click to edit Master subtitle style</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smtClean="0"/>
            </a:lvl1pPr>
          </a:lstStyle>
          <a:p>
            <a:pPr>
              <a:defRPr/>
            </a:pPr>
            <a:fld id="{9AE165B9-F1E7-41D4-9578-6B824A3ABBA6}" type="slidenum">
              <a:rPr lang="en-US" altLang="en-US"/>
              <a:pPr>
                <a:defRPr/>
              </a:pPr>
              <a:t>‹#›</a:t>
            </a:fld>
            <a:endParaRPr lang="en-US" altLang="en-US"/>
          </a:p>
        </p:txBody>
      </p:sp>
    </p:spTree>
    <p:extLst>
      <p:ext uri="{BB962C8B-B14F-4D97-AF65-F5344CB8AC3E}">
        <p14:creationId xmlns:p14="http://schemas.microsoft.com/office/powerpoint/2010/main" val="3101297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A4FB116-3651-4685-A014-07A08143331F}" type="slidenum">
              <a:rPr lang="en-US" altLang="en-US"/>
              <a:pPr>
                <a:defRPr/>
              </a:pPr>
              <a:t>‹#›</a:t>
            </a:fld>
            <a:endParaRPr lang="en-US" altLang="en-US"/>
          </a:p>
        </p:txBody>
      </p:sp>
    </p:spTree>
    <p:extLst>
      <p:ext uri="{BB962C8B-B14F-4D97-AF65-F5344CB8AC3E}">
        <p14:creationId xmlns:p14="http://schemas.microsoft.com/office/powerpoint/2010/main" val="5933614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3C8A0EC-A6C8-463D-8299-CCDDD8B9635E}" type="slidenum">
              <a:rPr lang="en-US" altLang="en-US"/>
              <a:pPr>
                <a:defRPr/>
              </a:pPr>
              <a:t>‹#›</a:t>
            </a:fld>
            <a:endParaRPr lang="en-US" altLang="en-US"/>
          </a:p>
        </p:txBody>
      </p:sp>
    </p:spTree>
    <p:extLst>
      <p:ext uri="{BB962C8B-B14F-4D97-AF65-F5344CB8AC3E}">
        <p14:creationId xmlns:p14="http://schemas.microsoft.com/office/powerpoint/2010/main" val="23555376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98AF00-BF9C-47CE-B171-1B30269F4AB8}" type="slidenum">
              <a:rPr lang="en-US" altLang="en-US"/>
              <a:pPr>
                <a:defRPr/>
              </a:pPr>
              <a:t>‹#›</a:t>
            </a:fld>
            <a:endParaRPr lang="en-US" altLang="en-US"/>
          </a:p>
        </p:txBody>
      </p:sp>
    </p:spTree>
    <p:extLst>
      <p:ext uri="{BB962C8B-B14F-4D97-AF65-F5344CB8AC3E}">
        <p14:creationId xmlns:p14="http://schemas.microsoft.com/office/powerpoint/2010/main" val="26702653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6EF4A6C-9B6C-4C37-8735-F6BE71607323}" type="slidenum">
              <a:rPr lang="en-US" altLang="en-US"/>
              <a:pPr>
                <a:defRPr/>
              </a:pPr>
              <a:t>‹#›</a:t>
            </a:fld>
            <a:endParaRPr lang="en-US" altLang="en-US"/>
          </a:p>
        </p:txBody>
      </p:sp>
    </p:spTree>
    <p:extLst>
      <p:ext uri="{BB962C8B-B14F-4D97-AF65-F5344CB8AC3E}">
        <p14:creationId xmlns:p14="http://schemas.microsoft.com/office/powerpoint/2010/main" val="629654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A08C668-924C-4E2B-AC5D-57349AE61183}" type="slidenum">
              <a:rPr lang="en-US" altLang="en-US"/>
              <a:pPr>
                <a:defRPr/>
              </a:pPr>
              <a:t>‹#›</a:t>
            </a:fld>
            <a:endParaRPr lang="en-US" altLang="en-US"/>
          </a:p>
        </p:txBody>
      </p:sp>
    </p:spTree>
    <p:extLst>
      <p:ext uri="{BB962C8B-B14F-4D97-AF65-F5344CB8AC3E}">
        <p14:creationId xmlns:p14="http://schemas.microsoft.com/office/powerpoint/2010/main" val="995097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AEE7E68-8B9E-475A-956F-95FB4AAEBDA9}" type="slidenum">
              <a:rPr lang="en-US" altLang="en-US"/>
              <a:pPr>
                <a:defRPr/>
              </a:pPr>
              <a:t>‹#›</a:t>
            </a:fld>
            <a:endParaRPr lang="en-US" altLang="en-US"/>
          </a:p>
        </p:txBody>
      </p:sp>
    </p:spTree>
    <p:extLst>
      <p:ext uri="{BB962C8B-B14F-4D97-AF65-F5344CB8AC3E}">
        <p14:creationId xmlns:p14="http://schemas.microsoft.com/office/powerpoint/2010/main" val="220694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CAE2338-ED28-4CE5-BC9F-E56532DE3476}" type="slidenum">
              <a:rPr lang="en-US" altLang="en-US"/>
              <a:pPr>
                <a:defRPr/>
              </a:pPr>
              <a:t>‹#›</a:t>
            </a:fld>
            <a:endParaRPr lang="en-US" altLang="en-US"/>
          </a:p>
        </p:txBody>
      </p:sp>
    </p:spTree>
    <p:extLst>
      <p:ext uri="{BB962C8B-B14F-4D97-AF65-F5344CB8AC3E}">
        <p14:creationId xmlns:p14="http://schemas.microsoft.com/office/powerpoint/2010/main" val="1331254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3CB5D49-70FB-4DA0-96F0-86CA8F63EC26}" type="slidenum">
              <a:rPr lang="en-US" altLang="en-US"/>
              <a:pPr>
                <a:defRPr/>
              </a:pPr>
              <a:t>‹#›</a:t>
            </a:fld>
            <a:endParaRPr lang="en-US" altLang="en-US"/>
          </a:p>
        </p:txBody>
      </p:sp>
    </p:spTree>
    <p:extLst>
      <p:ext uri="{BB962C8B-B14F-4D97-AF65-F5344CB8AC3E}">
        <p14:creationId xmlns:p14="http://schemas.microsoft.com/office/powerpoint/2010/main" val="1052009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4027739-0196-4482-A3EF-63BDCDE6DA51}" type="slidenum">
              <a:rPr lang="en-US" altLang="en-US"/>
              <a:pPr>
                <a:defRPr/>
              </a:pPr>
              <a:t>‹#›</a:t>
            </a:fld>
            <a:endParaRPr lang="en-US" altLang="en-US"/>
          </a:p>
        </p:txBody>
      </p:sp>
    </p:spTree>
    <p:extLst>
      <p:ext uri="{BB962C8B-B14F-4D97-AF65-F5344CB8AC3E}">
        <p14:creationId xmlns:p14="http://schemas.microsoft.com/office/powerpoint/2010/main" val="7291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3BBA532-DBE6-4A20-9467-70D41E735559}" type="slidenum">
              <a:rPr lang="en-US" altLang="en-US"/>
              <a:pPr>
                <a:defRPr/>
              </a:pPr>
              <a:t>‹#›</a:t>
            </a:fld>
            <a:endParaRPr lang="en-US" altLang="en-US"/>
          </a:p>
        </p:txBody>
      </p:sp>
    </p:spTree>
    <p:extLst>
      <p:ext uri="{BB962C8B-B14F-4D97-AF65-F5344CB8AC3E}">
        <p14:creationId xmlns:p14="http://schemas.microsoft.com/office/powerpoint/2010/main" val="3375452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752DA42-FBD5-4781-A455-0D5FE8D3EAF7}" type="slidenum">
              <a:rPr lang="en-US" altLang="en-US"/>
              <a:pPr>
                <a:defRPr/>
              </a:pPr>
              <a:t>‹#›</a:t>
            </a:fld>
            <a:endParaRPr lang="en-US" altLang="en-US"/>
          </a:p>
        </p:txBody>
      </p:sp>
    </p:spTree>
    <p:extLst>
      <p:ext uri="{BB962C8B-B14F-4D97-AF65-F5344CB8AC3E}">
        <p14:creationId xmlns:p14="http://schemas.microsoft.com/office/powerpoint/2010/main" val="2524449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CFD6D4C-5C5E-4519-98ED-3D353C91B94A}" type="slidenum">
              <a:rPr lang="en-US" altLang="en-US"/>
              <a:pPr>
                <a:defRPr/>
              </a:pPr>
              <a:t>‹#›</a:t>
            </a:fld>
            <a:endParaRPr lang="en-US" altLang="en-US"/>
          </a:p>
        </p:txBody>
      </p:sp>
    </p:spTree>
    <p:extLst>
      <p:ext uri="{BB962C8B-B14F-4D97-AF65-F5344CB8AC3E}">
        <p14:creationId xmlns:p14="http://schemas.microsoft.com/office/powerpoint/2010/main" val="3798295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redlights"/>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11113"/>
            <a:ext cx="9144000" cy="684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9"/>
          <p:cNvSpPr>
            <a:spLocks noChangeArrowheads="1"/>
          </p:cNvSpPr>
          <p:nvPr userDrawn="1"/>
        </p:nvSpPr>
        <p:spPr bwMode="auto">
          <a:xfrm>
            <a:off x="0" y="11113"/>
            <a:ext cx="9144000" cy="6846887"/>
          </a:xfrm>
          <a:prstGeom prst="rect">
            <a:avLst/>
          </a:prstGeom>
          <a:solidFill>
            <a:schemeClr val="bg1">
              <a:alpha val="78038"/>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en-GB" altLang="en-US" smtClean="0"/>
          </a:p>
        </p:txBody>
      </p:sp>
      <p:sp>
        <p:nvSpPr>
          <p:cNvPr id="102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36D64549-3B43-4764-A692-897D64FC7BDA}"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89"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914400" y="1266825"/>
            <a:ext cx="7772400" cy="1470025"/>
          </a:xfrm>
        </p:spPr>
        <p:txBody>
          <a:bodyPr/>
          <a:lstStyle/>
          <a:p>
            <a:pPr eaLnBrk="1" hangingPunct="1"/>
            <a:r>
              <a:rPr lang="en-GB" altLang="en-US" sz="7200" b="1" smtClean="0">
                <a:solidFill>
                  <a:srgbClr val="FF0080"/>
                </a:solidFill>
              </a:rPr>
              <a:t>Pink Lights</a:t>
            </a:r>
            <a:endParaRPr lang="en-US" altLang="en-US" smtClean="0"/>
          </a:p>
        </p:txBody>
      </p:sp>
      <p:sp>
        <p:nvSpPr>
          <p:cNvPr id="5123" name="Text Box 15"/>
          <p:cNvSpPr txBox="1">
            <a:spLocks noChangeArrowheads="1"/>
          </p:cNvSpPr>
          <p:nvPr/>
        </p:nvSpPr>
        <p:spPr bwMode="auto">
          <a:xfrm>
            <a:off x="3870325" y="20018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5124" name="Text Box 22"/>
          <p:cNvSpPr txBox="1">
            <a:spLocks noChangeArrowheads="1"/>
          </p:cNvSpPr>
          <p:nvPr/>
        </p:nvSpPr>
        <p:spPr bwMode="auto">
          <a:xfrm>
            <a:off x="2133600" y="2584450"/>
            <a:ext cx="4953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5400">
                <a:solidFill>
                  <a:srgbClr val="FFFFFF"/>
                </a:solidFill>
              </a:rPr>
              <a:t>template</a:t>
            </a:r>
            <a:endParaRPr lang="en-US" altLang="en-US" sz="1800">
              <a:solidFill>
                <a:srgbClr val="ADADAD"/>
              </a:solidFill>
            </a:endParaRPr>
          </a:p>
        </p:txBody>
      </p:sp>
      <p:sp>
        <p:nvSpPr>
          <p:cNvPr id="5" name="TextBox 4"/>
          <p:cNvSpPr txBox="1"/>
          <p:nvPr/>
        </p:nvSpPr>
        <p:spPr>
          <a:xfrm>
            <a:off x="4623456" y="435828"/>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smtClean="0"/>
              <a:t>Bullet Point</a:t>
            </a:r>
          </a:p>
          <a:p>
            <a:pPr eaLnBrk="1" hangingPunct="1"/>
            <a:r>
              <a:rPr lang="en-GB" altLang="en-US" smtClean="0"/>
              <a:t>Bullet Point</a:t>
            </a:r>
          </a:p>
          <a:p>
            <a:pPr lvl="1" eaLnBrk="1" hangingPunct="1"/>
            <a:r>
              <a:rPr lang="en-GB" altLang="en-US" smtClean="0"/>
              <a:t>Sub Bullet</a:t>
            </a:r>
            <a:endParaRPr lang="en-US" alt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2027238" y="1219200"/>
          <a:ext cx="6062662" cy="3759200"/>
        </p:xfrm>
        <a:graphic>
          <a:graphicData uri="http://schemas.openxmlformats.org/presentationml/2006/ole">
            <mc:AlternateContent xmlns:mc="http://schemas.openxmlformats.org/markup-compatibility/2006">
              <mc:Choice xmlns:v="urn:schemas-microsoft-com:vml" Requires="v">
                <p:oleObj spid="_x0000_s9221"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7238" y="1219200"/>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1267" name="Rectangle 3"/>
          <p:cNvSpPr>
            <a:spLocks noGrp="1" noChangeArrowheads="1"/>
          </p:cNvSpPr>
          <p:nvPr>
            <p:ph type="body" sz="half" idx="1"/>
          </p:nvPr>
        </p:nvSpPr>
        <p:spPr>
          <a:xfrm>
            <a:off x="457200" y="1600200"/>
            <a:ext cx="4032250" cy="3700463"/>
          </a:xfrm>
        </p:spPr>
        <p:txBody>
          <a:bodyPr/>
          <a:lstStyle/>
          <a:p>
            <a:pPr eaLnBrk="1" hangingPunct="1"/>
            <a:r>
              <a:rPr lang="en-GB" altLang="en-US" smtClean="0"/>
              <a:t>Bullet 1</a:t>
            </a:r>
          </a:p>
          <a:p>
            <a:pPr eaLnBrk="1" hangingPunct="1"/>
            <a:r>
              <a:rPr lang="en-GB" altLang="en-US" smtClean="0"/>
              <a:t>Bullet 1</a:t>
            </a:r>
            <a:endParaRPr lang="en-US" altLang="en-US" smtClean="0"/>
          </a:p>
        </p:txBody>
      </p:sp>
      <p:pic>
        <p:nvPicPr>
          <p:cNvPr id="11268" name="Picture 5" descr="St Malo 0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7900" y="1600200"/>
            <a:ext cx="2628900" cy="3284538"/>
          </a:xfrm>
          <a:prstGeom prst="rect">
            <a:avLst/>
          </a:prstGeom>
          <a:solidFill>
            <a:schemeClr val="accent1"/>
          </a:solidFill>
          <a:ln w="3810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3315"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smtClean="0">
                          <a:ln>
                            <a:noFill/>
                          </a:ln>
                          <a:solidFill>
                            <a:schemeClr val="tx1"/>
                          </a:solidFill>
                          <a:effectLst/>
                          <a:latin typeface="Arial" charset="0"/>
                        </a:rPr>
                        <a:t>Table</a:t>
                      </a: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838200" y="411480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800"/>
              <a:t>Text box</a:t>
            </a:r>
            <a:endParaRPr lang="en-US" altLang="en-US" sz="1800"/>
          </a:p>
        </p:txBody>
      </p:sp>
      <p:sp>
        <p:nvSpPr>
          <p:cNvPr id="13328" name="Rectangle 16"/>
          <p:cNvSpPr>
            <a:spLocks noChangeArrowheads="1"/>
          </p:cNvSpPr>
          <p:nvPr/>
        </p:nvSpPr>
        <p:spPr bwMode="auto">
          <a:xfrm>
            <a:off x="3733800" y="411480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800"/>
              <a:t>Text box</a:t>
            </a:r>
          </a:p>
          <a:p>
            <a:pPr algn="ctr" eaLnBrk="1" hangingPunct="1">
              <a:spcBef>
                <a:spcPct val="0"/>
              </a:spcBef>
              <a:buFontTx/>
              <a:buNone/>
            </a:pPr>
            <a:r>
              <a:rPr lang="en-GB" altLang="en-US" sz="1800"/>
              <a:t>With shadow</a:t>
            </a:r>
            <a:endParaRPr lang="en-US" altLang="en-US" sz="18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lvl="1" algn="ctr" eaLnBrk="1" hangingPunct="1">
              <a:lnSpc>
                <a:spcPct val="90000"/>
              </a:lnSpc>
              <a:buClr>
                <a:schemeClr val="accent1"/>
              </a:buClr>
              <a:buFontTx/>
              <a:buNone/>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4080"/>
      </a:dk1>
      <a:lt1>
        <a:srgbClr val="FFFFFF"/>
      </a:lt1>
      <a:dk2>
        <a:srgbClr val="000000"/>
      </a:dk2>
      <a:lt2>
        <a:srgbClr val="FF0080"/>
      </a:lt2>
      <a:accent1>
        <a:srgbClr val="66CCFF"/>
      </a:accent1>
      <a:accent2>
        <a:srgbClr val="333399"/>
      </a:accent2>
      <a:accent3>
        <a:srgbClr val="AAAAAA"/>
      </a:accent3>
      <a:accent4>
        <a:srgbClr val="DADADA"/>
      </a:accent4>
      <a:accent5>
        <a:srgbClr val="B8E2FF"/>
      </a:accent5>
      <a:accent6>
        <a:srgbClr val="2D2D8A"/>
      </a:accent6>
      <a:hlink>
        <a:srgbClr val="FF0080"/>
      </a:hlink>
      <a:folHlink>
        <a:srgbClr val="004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Macintosh HD:Applications:Microsoft Office 2004:Templates:Presentations:Designs:Clipboard</Template>
  <TotalTime>1187</TotalTime>
  <Words>221</Words>
  <Application>Microsoft Office PowerPoint</Application>
  <PresentationFormat>On-screen Show (4:3)</PresentationFormat>
  <Paragraphs>38</Paragraphs>
  <Slides>6</Slides>
  <Notes>6</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0" baseType="lpstr">
      <vt:lpstr>Arial</vt:lpstr>
      <vt:lpstr>Wingdings</vt:lpstr>
      <vt:lpstr>Default Design</vt:lpstr>
      <vt:lpstr>Chart</vt:lpstr>
      <vt:lpstr>Pink Lights</vt:lpstr>
      <vt:lpstr>Example of a Bullet Point Slide</vt:lpstr>
      <vt:lpstr>Example of a chart</vt:lpstr>
      <vt:lpstr>Picture slide</vt:lpstr>
      <vt:lpstr>Examples of default styles</vt:lpstr>
      <vt:lpstr>Use of templates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Pink Lights Template</dc:title>
  <dc:creator>Presentation Magazine</dc:creator>
  <cp:lastModifiedBy>Fatemeh</cp:lastModifiedBy>
  <cp:revision>42</cp:revision>
  <dcterms:modified xsi:type="dcterms:W3CDTF">2015-12-09T18:07:40Z</dcterms:modified>
</cp:coreProperties>
</file>