
<file path=[Content_Types].xml><?xml version="1.0" encoding="utf-8"?>
<Types xmlns="http://schemas.openxmlformats.org/package/2006/content-types">
  <Default Extension="bin" ContentType="application/vnd.openxmlformats-officedocument.oleObject"/>
  <Default Extension="png" ContentType="image/png"/>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
  </p:notesMasterIdLst>
  <p:handoutMasterIdLst>
    <p:handoutMasterId r:id="rId9"/>
  </p:handoutMasterIdLst>
  <p:sldIdLst>
    <p:sldId id="256" r:id="rId2"/>
    <p:sldId id="258" r:id="rId3"/>
    <p:sldId id="259" r:id="rId4"/>
    <p:sldId id="260" r:id="rId5"/>
    <p:sldId id="261" r:id="rId6"/>
    <p:sldId id="262" r:id="rId7"/>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4319">
          <p15:clr>
            <a:srgbClr val="A4A3A4"/>
          </p15:clr>
        </p15:guide>
        <p15:guide id="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2FDF7"/>
    <a:srgbClr val="800040"/>
    <a:srgbClr val="FF0080"/>
    <a:srgbClr val="5D7E9D"/>
    <a:srgbClr val="191919"/>
    <a:srgbClr val="8000FF"/>
    <a:srgbClr val="666666"/>
    <a:srgbClr val="932A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172" autoAdjust="0"/>
    <p:restoredTop sz="91734" autoAdjust="0"/>
  </p:normalViewPr>
  <p:slideViewPr>
    <p:cSldViewPr snapToObjects="1">
      <p:cViewPr varScale="1">
        <p:scale>
          <a:sx n="68" d="100"/>
          <a:sy n="68" d="100"/>
        </p:scale>
        <p:origin x="1218" y="72"/>
      </p:cViewPr>
      <p:guideLst>
        <p:guide orient="horz" pos="4319"/>
        <p:guide/>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handoutMaster" Target="handoutMasters/handout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60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smtClean="0"/>
            </a:lvl1pPr>
          </a:lstStyle>
          <a:p>
            <a:pPr>
              <a:defRPr/>
            </a:pPr>
            <a:endParaRPr lang="en-US" altLang="en-US"/>
          </a:p>
        </p:txBody>
      </p:sp>
      <p:sp>
        <p:nvSpPr>
          <p:cNvPr id="25603" name="Rectangle 3"/>
          <p:cNvSpPr>
            <a:spLocks noGrp="1" noChangeArrowheads="1"/>
          </p:cNvSpPr>
          <p:nvPr>
            <p:ph type="dt" sz="quarter"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smtClean="0"/>
            </a:lvl1pPr>
          </a:lstStyle>
          <a:p>
            <a:pPr>
              <a:defRPr/>
            </a:pPr>
            <a:endParaRPr lang="en-US" altLang="en-US"/>
          </a:p>
        </p:txBody>
      </p:sp>
      <p:sp>
        <p:nvSpPr>
          <p:cNvPr id="25604" name="Rectangle 4"/>
          <p:cNvSpPr>
            <a:spLocks noGrp="1" noChangeArrowheads="1"/>
          </p:cNvSpPr>
          <p:nvPr>
            <p:ph type="ftr" sz="quarter" idx="2"/>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smtClean="0"/>
            </a:lvl1pPr>
          </a:lstStyle>
          <a:p>
            <a:pPr>
              <a:defRPr/>
            </a:pPr>
            <a:endParaRPr lang="en-US" altLang="en-US"/>
          </a:p>
        </p:txBody>
      </p:sp>
      <p:sp>
        <p:nvSpPr>
          <p:cNvPr id="25605" name="Rectangle 5"/>
          <p:cNvSpPr>
            <a:spLocks noGrp="1" noChangeArrowheads="1"/>
          </p:cNvSpPr>
          <p:nvPr>
            <p:ph type="sldNum" sz="quarter" idx="3"/>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36B21512-067D-4F74-8586-5366412FBB17}" type="slidenum">
              <a:rPr lang="en-US" altLang="en-US"/>
              <a:pPr>
                <a:defRPr/>
              </a:pPr>
              <a:t>‹#›</a:t>
            </a:fld>
            <a:endParaRPr lang="en-US" altLang="en-US"/>
          </a:p>
        </p:txBody>
      </p:sp>
    </p:spTree>
    <p:extLst>
      <p:ext uri="{BB962C8B-B14F-4D97-AF65-F5344CB8AC3E}">
        <p14:creationId xmlns:p14="http://schemas.microsoft.com/office/powerpoint/2010/main" val="133607020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smtClean="0"/>
            </a:lvl1pPr>
          </a:lstStyle>
          <a:p>
            <a:pPr>
              <a:defRPr/>
            </a:pPr>
            <a:endParaRPr lang="en-US" altLang="en-US"/>
          </a:p>
        </p:txBody>
      </p:sp>
      <p:sp>
        <p:nvSpPr>
          <p:cNvPr id="4099"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smtClean="0"/>
            </a:lvl1pPr>
          </a:lstStyle>
          <a:p>
            <a:pPr>
              <a:defRPr/>
            </a:pPr>
            <a:endParaRPr lang="en-US" altLang="en-US"/>
          </a:p>
        </p:txBody>
      </p:sp>
      <p:sp>
        <p:nvSpPr>
          <p:cNvPr id="307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4101"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noProof="0" smtClean="0"/>
              <a:t>Click to edit Master text styles</a:t>
            </a:r>
          </a:p>
          <a:p>
            <a:pPr lvl="1"/>
            <a:r>
              <a:rPr lang="en-US" altLang="en-US" noProof="0" smtClean="0"/>
              <a:t>Second level</a:t>
            </a:r>
          </a:p>
          <a:p>
            <a:pPr lvl="2"/>
            <a:r>
              <a:rPr lang="en-US" altLang="en-US" noProof="0" smtClean="0"/>
              <a:t>Third level</a:t>
            </a:r>
          </a:p>
          <a:p>
            <a:pPr lvl="3"/>
            <a:r>
              <a:rPr lang="en-US" altLang="en-US" noProof="0" smtClean="0"/>
              <a:t>Fourth level</a:t>
            </a:r>
          </a:p>
          <a:p>
            <a:pPr lvl="4"/>
            <a:r>
              <a:rPr lang="en-US" altLang="en-US" noProof="0" smtClean="0"/>
              <a:t>Fifth level</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smtClean="0"/>
            </a:lvl1pPr>
          </a:lstStyle>
          <a:p>
            <a:pPr>
              <a:defRPr/>
            </a:pPr>
            <a:endParaRPr lang="en-US" altLang="en-US"/>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C2D13472-EF4A-4DF7-AEFC-C2DC096853C9}" type="slidenum">
              <a:rPr lang="en-US" altLang="en-US"/>
              <a:pPr>
                <a:defRPr/>
              </a:pPr>
              <a:t>‹#›</a:t>
            </a:fld>
            <a:endParaRPr lang="en-US" altLang="en-US"/>
          </a:p>
        </p:txBody>
      </p:sp>
    </p:spTree>
    <p:extLst>
      <p:ext uri="{BB962C8B-B14F-4D97-AF65-F5344CB8AC3E}">
        <p14:creationId xmlns:p14="http://schemas.microsoft.com/office/powerpoint/2010/main" val="163872382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3ED233EC-7009-4E84-84DF-B72AA3A17153}" type="slidenum">
              <a:rPr lang="en-US" altLang="en-US"/>
              <a:pPr/>
              <a:t>1</a:t>
            </a:fld>
            <a:endParaRPr lang="en-US" altLang="en-US"/>
          </a:p>
        </p:txBody>
      </p:sp>
      <p:sp>
        <p:nvSpPr>
          <p:cNvPr id="6147" name="Rectangle 2"/>
          <p:cNvSpPr>
            <a:spLocks noGrp="1" noRot="1" noChangeAspect="1" noChangeArrowheads="1" noTextEdit="1"/>
          </p:cNvSpPr>
          <p:nvPr>
            <p:ph type="sldImg"/>
          </p:nvPr>
        </p:nvSpPr>
        <p:spPr>
          <a:ln/>
        </p:spPr>
      </p:sp>
      <p:sp>
        <p:nvSpPr>
          <p:cNvPr id="6148"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33930515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9692A747-62DD-4273-A6DD-9D6392DAD873}" type="slidenum">
              <a:rPr lang="en-US" altLang="en-US"/>
              <a:pPr/>
              <a:t>2</a:t>
            </a:fld>
            <a:endParaRPr lang="en-US" altLang="en-US"/>
          </a:p>
        </p:txBody>
      </p:sp>
      <p:sp>
        <p:nvSpPr>
          <p:cNvPr id="8195" name="Rectangle 2"/>
          <p:cNvSpPr>
            <a:spLocks noGrp="1" noRot="1" noChangeAspect="1" noChangeArrowheads="1" noTextEdit="1"/>
          </p:cNvSpPr>
          <p:nvPr>
            <p:ph type="sldImg"/>
          </p:nvPr>
        </p:nvSpPr>
        <p:spPr>
          <a:ln/>
        </p:spPr>
      </p:sp>
      <p:sp>
        <p:nvSpPr>
          <p:cNvPr id="8196"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14221501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F6F2406F-62C0-41BD-A475-AF7187519A88}" type="slidenum">
              <a:rPr lang="en-US" altLang="en-US"/>
              <a:pPr/>
              <a:t>3</a:t>
            </a:fld>
            <a:endParaRPr lang="en-US" altLang="en-US"/>
          </a:p>
        </p:txBody>
      </p:sp>
      <p:sp>
        <p:nvSpPr>
          <p:cNvPr id="10243" name="Rectangle 2"/>
          <p:cNvSpPr>
            <a:spLocks noGrp="1" noRot="1" noChangeAspect="1" noChangeArrowheads="1" noTextEdit="1"/>
          </p:cNvSpPr>
          <p:nvPr>
            <p:ph type="sldImg"/>
          </p:nvPr>
        </p:nvSpPr>
        <p:spPr>
          <a:ln/>
        </p:spPr>
      </p:sp>
      <p:sp>
        <p:nvSpPr>
          <p:cNvPr id="10244"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35050497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DEFAA9A1-519D-4870-847D-85412FF5C8CD}" type="slidenum">
              <a:rPr lang="en-US" altLang="en-US"/>
              <a:pPr/>
              <a:t>4</a:t>
            </a:fld>
            <a:endParaRPr lang="en-US" altLang="en-US"/>
          </a:p>
        </p:txBody>
      </p:sp>
      <p:sp>
        <p:nvSpPr>
          <p:cNvPr id="12291" name="Rectangle 2"/>
          <p:cNvSpPr>
            <a:spLocks noGrp="1" noRot="1" noChangeAspect="1" noChangeArrowheads="1" noTextEdit="1"/>
          </p:cNvSpPr>
          <p:nvPr>
            <p:ph type="sldImg"/>
          </p:nvPr>
        </p:nvSpPr>
        <p:spPr>
          <a:ln/>
        </p:spPr>
      </p:sp>
      <p:sp>
        <p:nvSpPr>
          <p:cNvPr id="12292"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11567530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B16586C5-52F5-426B-BA33-35F030A013D0}" type="slidenum">
              <a:rPr lang="en-US" altLang="en-US"/>
              <a:pPr/>
              <a:t>5</a:t>
            </a:fld>
            <a:endParaRPr lang="en-US" altLang="en-US"/>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18393630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26EF364E-7974-4E45-A2E1-E48A65DE9DFF}" type="slidenum">
              <a:rPr lang="en-US" altLang="en-US"/>
              <a:pPr/>
              <a:t>6</a:t>
            </a:fld>
            <a:endParaRPr lang="en-US" altLang="en-US"/>
          </a:p>
        </p:txBody>
      </p:sp>
      <p:sp>
        <p:nvSpPr>
          <p:cNvPr id="16387" name="Rectangle 2"/>
          <p:cNvSpPr>
            <a:spLocks noGrp="1" noRot="1" noChangeAspect="1" noChangeArrowheads="1" noTextEdit="1"/>
          </p:cNvSpPr>
          <p:nvPr>
            <p:ph type="sldImg"/>
          </p:nvPr>
        </p:nvSpPr>
        <p:spPr>
          <a:ln/>
        </p:spPr>
      </p:sp>
      <p:sp>
        <p:nvSpPr>
          <p:cNvPr id="16388"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12040603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1"/>
        </a:solidFill>
        <a:effectLst/>
      </p:bgPr>
    </p:bg>
    <p:spTree>
      <p:nvGrpSpPr>
        <p:cNvPr id="1" name=""/>
        <p:cNvGrpSpPr/>
        <p:nvPr/>
      </p:nvGrpSpPr>
      <p:grpSpPr>
        <a:xfrm>
          <a:off x="0" y="0"/>
          <a:ext cx="0" cy="0"/>
          <a:chOff x="0" y="0"/>
          <a:chExt cx="0" cy="0"/>
        </a:xfrm>
      </p:grpSpPr>
      <p:pic>
        <p:nvPicPr>
          <p:cNvPr id="4" name="Picture 21" descr="orangeclouds"/>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9050" y="-14288"/>
            <a:ext cx="9182100" cy="6886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Box 18"/>
          <p:cNvSpPr txBox="1">
            <a:spLocks noChangeArrowheads="1"/>
          </p:cNvSpPr>
          <p:nvPr userDrawn="1"/>
        </p:nvSpPr>
        <p:spPr bwMode="auto">
          <a:xfrm rot="19237452">
            <a:off x="4622800" y="519113"/>
            <a:ext cx="184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
        <p:nvSpPr>
          <p:cNvPr id="3074" name="Rectangle 2"/>
          <p:cNvSpPr>
            <a:spLocks noGrp="1" noChangeArrowheads="1"/>
          </p:cNvSpPr>
          <p:nvPr>
            <p:ph type="ctrTitle"/>
          </p:nvPr>
        </p:nvSpPr>
        <p:spPr>
          <a:xfrm>
            <a:off x="685800" y="1196975"/>
            <a:ext cx="7772400" cy="1470025"/>
          </a:xfrm>
        </p:spPr>
        <p:txBody>
          <a:bodyPr/>
          <a:lstStyle>
            <a:lvl1pPr>
              <a:defRPr b="1"/>
            </a:lvl1pPr>
          </a:lstStyle>
          <a:p>
            <a:pPr lvl="0"/>
            <a:r>
              <a:rPr lang="en-US" altLang="en-US" noProof="0" smtClean="0"/>
              <a:t>Click to edit Master title style</a:t>
            </a:r>
          </a:p>
        </p:txBody>
      </p:sp>
      <p:sp>
        <p:nvSpPr>
          <p:cNvPr id="3075" name="Rectangle 3"/>
          <p:cNvSpPr>
            <a:spLocks noGrp="1" noChangeArrowheads="1"/>
          </p:cNvSpPr>
          <p:nvPr>
            <p:ph type="subTitle" idx="1"/>
          </p:nvPr>
        </p:nvSpPr>
        <p:spPr>
          <a:xfrm>
            <a:off x="1371600" y="2952750"/>
            <a:ext cx="6400800" cy="1752600"/>
          </a:xfrm>
        </p:spPr>
        <p:txBody>
          <a:bodyPr/>
          <a:lstStyle>
            <a:lvl1pPr marL="0" indent="0" algn="ctr">
              <a:buFontTx/>
              <a:buNone/>
              <a:defRPr/>
            </a:lvl1pPr>
          </a:lstStyle>
          <a:p>
            <a:pPr lvl="0"/>
            <a:r>
              <a:rPr lang="en-US" altLang="en-US" noProof="0" smtClean="0"/>
              <a:t>Click to edit Master subtitle style</a:t>
            </a:r>
          </a:p>
        </p:txBody>
      </p:sp>
      <p:sp>
        <p:nvSpPr>
          <p:cNvPr id="6" name="Rectangle 4"/>
          <p:cNvSpPr>
            <a:spLocks noGrp="1" noChangeArrowheads="1"/>
          </p:cNvSpPr>
          <p:nvPr>
            <p:ph type="dt" sz="half" idx="10"/>
          </p:nvPr>
        </p:nvSpPr>
        <p:spPr/>
        <p:txBody>
          <a:bodyPr/>
          <a:lstStyle>
            <a:lvl1pPr>
              <a:defRPr smtClean="0"/>
            </a:lvl1pPr>
          </a:lstStyle>
          <a:p>
            <a:pPr>
              <a:defRPr/>
            </a:pPr>
            <a:endParaRPr lang="en-US" altLang="en-US"/>
          </a:p>
        </p:txBody>
      </p:sp>
      <p:sp>
        <p:nvSpPr>
          <p:cNvPr id="7" name="Rectangle 5"/>
          <p:cNvSpPr>
            <a:spLocks noGrp="1" noChangeArrowheads="1"/>
          </p:cNvSpPr>
          <p:nvPr>
            <p:ph type="ftr" sz="quarter" idx="11"/>
          </p:nvPr>
        </p:nvSpPr>
        <p:spPr/>
        <p:txBody>
          <a:bodyPr/>
          <a:lstStyle>
            <a:lvl1pPr>
              <a:defRPr smtClean="0"/>
            </a:lvl1pPr>
          </a:lstStyle>
          <a:p>
            <a:pPr>
              <a:defRPr/>
            </a:pPr>
            <a:endParaRPr lang="en-US" altLang="en-US"/>
          </a:p>
        </p:txBody>
      </p:sp>
      <p:sp>
        <p:nvSpPr>
          <p:cNvPr id="8" name="Rectangle 6"/>
          <p:cNvSpPr>
            <a:spLocks noGrp="1" noChangeArrowheads="1"/>
          </p:cNvSpPr>
          <p:nvPr>
            <p:ph type="sldNum" sz="quarter" idx="12"/>
          </p:nvPr>
        </p:nvSpPr>
        <p:spPr/>
        <p:txBody>
          <a:bodyPr/>
          <a:lstStyle>
            <a:lvl1pPr>
              <a:defRPr smtClean="0"/>
            </a:lvl1pPr>
          </a:lstStyle>
          <a:p>
            <a:pPr>
              <a:defRPr/>
            </a:pPr>
            <a:fld id="{AABEC448-B322-4A50-8EDA-DF36BD695139}" type="slidenum">
              <a:rPr lang="en-US" altLang="en-US"/>
              <a:pPr>
                <a:defRPr/>
              </a:pPr>
              <a:t>‹#›</a:t>
            </a:fld>
            <a:endParaRPr lang="en-US" altLang="en-US"/>
          </a:p>
        </p:txBody>
      </p:sp>
    </p:spTree>
    <p:extLst>
      <p:ext uri="{BB962C8B-B14F-4D97-AF65-F5344CB8AC3E}">
        <p14:creationId xmlns:p14="http://schemas.microsoft.com/office/powerpoint/2010/main" val="16721884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740D5D3C-978F-479A-896F-BE9D8645A091}" type="slidenum">
              <a:rPr lang="en-US" altLang="en-US"/>
              <a:pPr>
                <a:defRPr/>
              </a:pPr>
              <a:t>‹#›</a:t>
            </a:fld>
            <a:endParaRPr lang="en-US" altLang="en-US"/>
          </a:p>
        </p:txBody>
      </p:sp>
    </p:spTree>
    <p:extLst>
      <p:ext uri="{BB962C8B-B14F-4D97-AF65-F5344CB8AC3E}">
        <p14:creationId xmlns:p14="http://schemas.microsoft.com/office/powerpoint/2010/main" val="1671539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0260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0260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E9CFE8CF-7B74-485B-AD7C-5226DBE88D74}" type="slidenum">
              <a:rPr lang="en-US" altLang="en-US"/>
              <a:pPr>
                <a:defRPr/>
              </a:pPr>
              <a:t>‹#›</a:t>
            </a:fld>
            <a:endParaRPr lang="en-US" altLang="en-US"/>
          </a:p>
        </p:txBody>
      </p:sp>
    </p:spTree>
    <p:extLst>
      <p:ext uri="{BB962C8B-B14F-4D97-AF65-F5344CB8AC3E}">
        <p14:creationId xmlns:p14="http://schemas.microsoft.com/office/powerpoint/2010/main" val="8481837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GB"/>
          </a:p>
        </p:txBody>
      </p:sp>
      <p:sp>
        <p:nvSpPr>
          <p:cNvPr id="3" name="Chart Placeholder 2"/>
          <p:cNvSpPr>
            <a:spLocks noGrp="1"/>
          </p:cNvSpPr>
          <p:nvPr>
            <p:ph type="chart" idx="1"/>
          </p:nvPr>
        </p:nvSpPr>
        <p:spPr>
          <a:xfrm>
            <a:off x="457200" y="1600200"/>
            <a:ext cx="8229600" cy="3700463"/>
          </a:xfrm>
        </p:spPr>
        <p:txBody>
          <a:bodyPr/>
          <a:lstStyle/>
          <a:p>
            <a:pPr lvl="0"/>
            <a:endParaRPr lang="en-GB" noProof="0" smtClean="0"/>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6BBABE4F-50EF-4192-8AD1-9A3C3DB2C15D}" type="slidenum">
              <a:rPr lang="en-US" altLang="en-US"/>
              <a:pPr>
                <a:defRPr/>
              </a:pPr>
              <a:t>‹#›</a:t>
            </a:fld>
            <a:endParaRPr lang="en-US" altLang="en-US"/>
          </a:p>
        </p:txBody>
      </p:sp>
    </p:spTree>
    <p:extLst>
      <p:ext uri="{BB962C8B-B14F-4D97-AF65-F5344CB8AC3E}">
        <p14:creationId xmlns:p14="http://schemas.microsoft.com/office/powerpoint/2010/main" val="40085173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457200" y="1600200"/>
            <a:ext cx="4038600" cy="37004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37004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52FB2C1E-0B48-44AD-AE7B-2ADBB4FED6D4}" type="slidenum">
              <a:rPr lang="en-US" altLang="en-US"/>
              <a:pPr>
                <a:defRPr/>
              </a:pPr>
              <a:t>‹#›</a:t>
            </a:fld>
            <a:endParaRPr lang="en-US" altLang="en-US"/>
          </a:p>
        </p:txBody>
      </p:sp>
    </p:spTree>
    <p:extLst>
      <p:ext uri="{BB962C8B-B14F-4D97-AF65-F5344CB8AC3E}">
        <p14:creationId xmlns:p14="http://schemas.microsoft.com/office/powerpoint/2010/main" val="34225084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F215A535-4D49-418A-9DF4-63FD8F130231}" type="slidenum">
              <a:rPr lang="en-US" altLang="en-US"/>
              <a:pPr>
                <a:defRPr/>
              </a:pPr>
              <a:t>‹#›</a:t>
            </a:fld>
            <a:endParaRPr lang="en-US" altLang="en-US"/>
          </a:p>
        </p:txBody>
      </p:sp>
    </p:spTree>
    <p:extLst>
      <p:ext uri="{BB962C8B-B14F-4D97-AF65-F5344CB8AC3E}">
        <p14:creationId xmlns:p14="http://schemas.microsoft.com/office/powerpoint/2010/main" val="37273314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smtClean="0"/>
              <a:t>Click to edit Master title style</a:t>
            </a:r>
            <a:endParaRPr lang="en-GB"/>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DD3998FE-F404-46E6-81AC-7B827F2470A9}" type="slidenum">
              <a:rPr lang="en-US" altLang="en-US"/>
              <a:pPr>
                <a:defRPr/>
              </a:pPr>
              <a:t>‹#›</a:t>
            </a:fld>
            <a:endParaRPr lang="en-US" altLang="en-US"/>
          </a:p>
        </p:txBody>
      </p:sp>
    </p:spTree>
    <p:extLst>
      <p:ext uri="{BB962C8B-B14F-4D97-AF65-F5344CB8AC3E}">
        <p14:creationId xmlns:p14="http://schemas.microsoft.com/office/powerpoint/2010/main" val="17464858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37004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37004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8D3934C3-4015-4656-9AE6-150DF1CA04D2}" type="slidenum">
              <a:rPr lang="en-US" altLang="en-US"/>
              <a:pPr>
                <a:defRPr/>
              </a:pPr>
              <a:t>‹#›</a:t>
            </a:fld>
            <a:endParaRPr lang="en-US" altLang="en-US"/>
          </a:p>
        </p:txBody>
      </p:sp>
    </p:spTree>
    <p:extLst>
      <p:ext uri="{BB962C8B-B14F-4D97-AF65-F5344CB8AC3E}">
        <p14:creationId xmlns:p14="http://schemas.microsoft.com/office/powerpoint/2010/main" val="36781324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9" name="Rectangle 6"/>
          <p:cNvSpPr>
            <a:spLocks noGrp="1" noChangeArrowheads="1"/>
          </p:cNvSpPr>
          <p:nvPr>
            <p:ph type="sldNum" sz="quarter" idx="12"/>
          </p:nvPr>
        </p:nvSpPr>
        <p:spPr>
          <a:ln/>
        </p:spPr>
        <p:txBody>
          <a:bodyPr/>
          <a:lstStyle>
            <a:lvl1pPr>
              <a:defRPr/>
            </a:lvl1pPr>
          </a:lstStyle>
          <a:p>
            <a:pPr>
              <a:defRPr/>
            </a:pPr>
            <a:fld id="{DE3EC42A-F7DF-46C6-AA2B-FD557F8DCD8C}" type="slidenum">
              <a:rPr lang="en-US" altLang="en-US"/>
              <a:pPr>
                <a:defRPr/>
              </a:pPr>
              <a:t>‹#›</a:t>
            </a:fld>
            <a:endParaRPr lang="en-US" altLang="en-US"/>
          </a:p>
        </p:txBody>
      </p:sp>
    </p:spTree>
    <p:extLst>
      <p:ext uri="{BB962C8B-B14F-4D97-AF65-F5344CB8AC3E}">
        <p14:creationId xmlns:p14="http://schemas.microsoft.com/office/powerpoint/2010/main" val="3434971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5" name="Rectangle 6"/>
          <p:cNvSpPr>
            <a:spLocks noGrp="1" noChangeArrowheads="1"/>
          </p:cNvSpPr>
          <p:nvPr>
            <p:ph type="sldNum" sz="quarter" idx="12"/>
          </p:nvPr>
        </p:nvSpPr>
        <p:spPr>
          <a:ln/>
        </p:spPr>
        <p:txBody>
          <a:bodyPr/>
          <a:lstStyle>
            <a:lvl1pPr>
              <a:defRPr/>
            </a:lvl1pPr>
          </a:lstStyle>
          <a:p>
            <a:pPr>
              <a:defRPr/>
            </a:pPr>
            <a:fld id="{40456B68-8057-4845-83B5-992A7EA5C4FA}" type="slidenum">
              <a:rPr lang="en-US" altLang="en-US"/>
              <a:pPr>
                <a:defRPr/>
              </a:pPr>
              <a:t>‹#›</a:t>
            </a:fld>
            <a:endParaRPr lang="en-US" altLang="en-US"/>
          </a:p>
        </p:txBody>
      </p:sp>
    </p:spTree>
    <p:extLst>
      <p:ext uri="{BB962C8B-B14F-4D97-AF65-F5344CB8AC3E}">
        <p14:creationId xmlns:p14="http://schemas.microsoft.com/office/powerpoint/2010/main" val="14133780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4" name="Rectangle 6"/>
          <p:cNvSpPr>
            <a:spLocks noGrp="1" noChangeArrowheads="1"/>
          </p:cNvSpPr>
          <p:nvPr>
            <p:ph type="sldNum" sz="quarter" idx="12"/>
          </p:nvPr>
        </p:nvSpPr>
        <p:spPr>
          <a:ln/>
        </p:spPr>
        <p:txBody>
          <a:bodyPr/>
          <a:lstStyle>
            <a:lvl1pPr>
              <a:defRPr/>
            </a:lvl1pPr>
          </a:lstStyle>
          <a:p>
            <a:pPr>
              <a:defRPr/>
            </a:pPr>
            <a:fld id="{2ADCC0A4-630B-4B5C-88AE-A99EEC2D0196}" type="slidenum">
              <a:rPr lang="en-US" altLang="en-US"/>
              <a:pPr>
                <a:defRPr/>
              </a:pPr>
              <a:t>‹#›</a:t>
            </a:fld>
            <a:endParaRPr lang="en-US" altLang="en-US"/>
          </a:p>
        </p:txBody>
      </p:sp>
    </p:spTree>
    <p:extLst>
      <p:ext uri="{BB962C8B-B14F-4D97-AF65-F5344CB8AC3E}">
        <p14:creationId xmlns:p14="http://schemas.microsoft.com/office/powerpoint/2010/main" val="7599100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GB"/>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97ED0311-C64F-494E-B3C3-0B218F2BBFAD}" type="slidenum">
              <a:rPr lang="en-US" altLang="en-US"/>
              <a:pPr>
                <a:defRPr/>
              </a:pPr>
              <a:t>‹#›</a:t>
            </a:fld>
            <a:endParaRPr lang="en-US" altLang="en-US"/>
          </a:p>
        </p:txBody>
      </p:sp>
    </p:spTree>
    <p:extLst>
      <p:ext uri="{BB962C8B-B14F-4D97-AF65-F5344CB8AC3E}">
        <p14:creationId xmlns:p14="http://schemas.microsoft.com/office/powerpoint/2010/main" val="19846120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GB"/>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569BDB4E-319C-49D7-B620-23E8219E7378}" type="slidenum">
              <a:rPr lang="en-US" altLang="en-US"/>
              <a:pPr>
                <a:defRPr/>
              </a:pPr>
              <a:t>‹#›</a:t>
            </a:fld>
            <a:endParaRPr lang="en-US" altLang="en-US"/>
          </a:p>
        </p:txBody>
      </p:sp>
    </p:spTree>
    <p:extLst>
      <p:ext uri="{BB962C8B-B14F-4D97-AF65-F5344CB8AC3E}">
        <p14:creationId xmlns:p14="http://schemas.microsoft.com/office/powerpoint/2010/main" val="29969825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5D7E9D"/>
        </a:solidFill>
        <a:effectLst/>
      </p:bgPr>
    </p:bg>
    <p:spTree>
      <p:nvGrpSpPr>
        <p:cNvPr id="1" name=""/>
        <p:cNvGrpSpPr/>
        <p:nvPr/>
      </p:nvGrpSpPr>
      <p:grpSpPr>
        <a:xfrm>
          <a:off x="0" y="0"/>
          <a:ext cx="0" cy="0"/>
          <a:chOff x="0" y="0"/>
          <a:chExt cx="0" cy="0"/>
        </a:xfrm>
      </p:grpSpPr>
      <p:pic>
        <p:nvPicPr>
          <p:cNvPr id="1026" name="Picture 20" descr="orangeclouds"/>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0" y="0"/>
            <a:ext cx="9182100" cy="688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8" name="Rectangle 3"/>
          <p:cNvSpPr>
            <a:spLocks noGrp="1" noChangeArrowheads="1"/>
          </p:cNvSpPr>
          <p:nvPr>
            <p:ph type="body" idx="1"/>
          </p:nvPr>
        </p:nvSpPr>
        <p:spPr bwMode="auto">
          <a:xfrm>
            <a:off x="457200" y="1600200"/>
            <a:ext cx="8229600" cy="3700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2"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smtClean="0"/>
            </a:lvl1pPr>
          </a:lstStyle>
          <a:p>
            <a:pPr>
              <a:defRPr/>
            </a:pPr>
            <a:endParaRPr lang="en-US" alt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smtClean="0"/>
            </a:lvl1pPr>
          </a:lstStyle>
          <a:p>
            <a:pPr>
              <a:defRPr/>
            </a:pPr>
            <a:endParaRPr lang="en-US" alt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smtClean="0"/>
            </a:lvl1pPr>
          </a:lstStyle>
          <a:p>
            <a:pPr>
              <a:defRPr/>
            </a:pPr>
            <a:fld id="{BC8E5E0E-3B57-41B0-9B38-E817E215E1D8}"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75"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defRPr>
      </a:lvl5pPr>
      <a:lvl6pPr marL="457200" algn="ctr" rtl="0" fontAlgn="base">
        <a:spcBef>
          <a:spcPct val="0"/>
        </a:spcBef>
        <a:spcAft>
          <a:spcPct val="0"/>
        </a:spcAft>
        <a:defRPr sz="4400">
          <a:solidFill>
            <a:schemeClr val="tx2"/>
          </a:solidFill>
          <a:latin typeface="Arial" panose="020B0604020202020204" pitchFamily="34" charset="0"/>
        </a:defRPr>
      </a:lvl6pPr>
      <a:lvl7pPr marL="914400" algn="ctr" rtl="0" fontAlgn="base">
        <a:spcBef>
          <a:spcPct val="0"/>
        </a:spcBef>
        <a:spcAft>
          <a:spcPct val="0"/>
        </a:spcAft>
        <a:defRPr sz="4400">
          <a:solidFill>
            <a:schemeClr val="tx2"/>
          </a:solidFill>
          <a:latin typeface="Arial" panose="020B0604020202020204" pitchFamily="34" charset="0"/>
        </a:defRPr>
      </a:lvl7pPr>
      <a:lvl8pPr marL="1371600" algn="ctr" rtl="0" fontAlgn="base">
        <a:spcBef>
          <a:spcPct val="0"/>
        </a:spcBef>
        <a:spcAft>
          <a:spcPct val="0"/>
        </a:spcAft>
        <a:defRPr sz="4400">
          <a:solidFill>
            <a:schemeClr val="tx2"/>
          </a:solidFill>
          <a:latin typeface="Arial" panose="020B0604020202020204" pitchFamily="34" charset="0"/>
        </a:defRPr>
      </a:lvl8pPr>
      <a:lvl9pPr marL="1828800" algn="ctr" rtl="0" fontAlgn="base">
        <a:spcBef>
          <a:spcPct val="0"/>
        </a:spcBef>
        <a:spcAft>
          <a:spcPct val="0"/>
        </a:spcAft>
        <a:defRPr sz="4400">
          <a:solidFill>
            <a:schemeClr val="tx2"/>
          </a:solidFill>
          <a:latin typeface="Arial" panose="020B0604020202020204" pitchFamily="34"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2.xml"/><Relationship Id="rId1" Type="http://schemas.openxmlformats.org/officeDocument/2006/relationships/vmlDrawing" Target="../drawings/vmlDrawing1.vml"/><Relationship Id="rId5" Type="http://schemas.openxmlformats.org/officeDocument/2006/relationships/image" Target="../media/image2.wmf"/><Relationship Id="rId4" Type="http://schemas.openxmlformats.org/officeDocument/2006/relationships/oleObject" Target="../embeddings/oleObject1.bin"/></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hyperlink" Target="http://www.presentationmagazine.com/"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5D7E9D"/>
        </a:solidFill>
        <a:effectLst/>
      </p:bgPr>
    </p:bg>
    <p:spTree>
      <p:nvGrpSpPr>
        <p:cNvPr id="1" name=""/>
        <p:cNvGrpSpPr/>
        <p:nvPr/>
      </p:nvGrpSpPr>
      <p:grpSpPr>
        <a:xfrm>
          <a:off x="0" y="0"/>
          <a:ext cx="0" cy="0"/>
          <a:chOff x="0" y="0"/>
          <a:chExt cx="0" cy="0"/>
        </a:xfrm>
      </p:grpSpPr>
      <p:sp>
        <p:nvSpPr>
          <p:cNvPr id="5122" name="Text Box 15"/>
          <p:cNvSpPr txBox="1">
            <a:spLocks noChangeArrowheads="1"/>
          </p:cNvSpPr>
          <p:nvPr/>
        </p:nvSpPr>
        <p:spPr bwMode="auto">
          <a:xfrm>
            <a:off x="3870325" y="1719263"/>
            <a:ext cx="184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
        <p:nvSpPr>
          <p:cNvPr id="5123" name="Text Box 55"/>
          <p:cNvSpPr txBox="1">
            <a:spLocks noChangeArrowheads="1"/>
          </p:cNvSpPr>
          <p:nvPr/>
        </p:nvSpPr>
        <p:spPr bwMode="auto">
          <a:xfrm>
            <a:off x="188913" y="166688"/>
            <a:ext cx="1031875"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6000" b="1">
                <a:solidFill>
                  <a:schemeClr val="bg1"/>
                </a:solidFill>
              </a:rPr>
              <a:t>01</a:t>
            </a:r>
            <a:endParaRPr lang="en-US" altLang="en-US"/>
          </a:p>
        </p:txBody>
      </p:sp>
      <p:sp>
        <p:nvSpPr>
          <p:cNvPr id="5124" name="Text Box 58"/>
          <p:cNvSpPr txBox="1">
            <a:spLocks noChangeArrowheads="1"/>
          </p:cNvSpPr>
          <p:nvPr/>
        </p:nvSpPr>
        <p:spPr bwMode="auto">
          <a:xfrm>
            <a:off x="898525" y="3014663"/>
            <a:ext cx="184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
        <p:nvSpPr>
          <p:cNvPr id="5125" name="Text Box 60"/>
          <p:cNvSpPr txBox="1">
            <a:spLocks noChangeArrowheads="1"/>
          </p:cNvSpPr>
          <p:nvPr/>
        </p:nvSpPr>
        <p:spPr bwMode="auto">
          <a:xfrm>
            <a:off x="1220788" y="2238375"/>
            <a:ext cx="6918325" cy="228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pPr>
            <a:r>
              <a:rPr lang="en-US" altLang="en-US" sz="7200">
                <a:solidFill>
                  <a:srgbClr val="F2FDF7"/>
                </a:solidFill>
                <a:latin typeface="Arial Black" panose="020B0A04020102020204" pitchFamily="34" charset="0"/>
              </a:rPr>
              <a:t>YOUR TITLE</a:t>
            </a:r>
            <a:r>
              <a:rPr lang="en-US" altLang="en-US" sz="7200">
                <a:solidFill>
                  <a:schemeClr val="hlink"/>
                </a:solidFill>
                <a:latin typeface="Arial Black" panose="020B0A04020102020204" pitchFamily="34" charset="0"/>
              </a:rPr>
              <a:t> </a:t>
            </a:r>
            <a:r>
              <a:rPr lang="en-US" altLang="en-US" sz="7200">
                <a:solidFill>
                  <a:srgbClr val="666666"/>
                </a:solidFill>
                <a:latin typeface="Arial Black" panose="020B0A04020102020204" pitchFamily="34" charset="0"/>
              </a:rPr>
              <a:t>HERE</a:t>
            </a:r>
            <a:endParaRPr lang="en-US" altLang="en-US" sz="7200">
              <a:solidFill>
                <a:schemeClr val="hlink"/>
              </a:solidFill>
              <a:latin typeface="Arial Black" panose="020B0A04020102020204" pitchFamily="34" charset="0"/>
            </a:endParaRPr>
          </a:p>
        </p:txBody>
      </p:sp>
      <p:sp>
        <p:nvSpPr>
          <p:cNvPr id="6" name="TextBox 5"/>
          <p:cNvSpPr txBox="1"/>
          <p:nvPr/>
        </p:nvSpPr>
        <p:spPr>
          <a:xfrm>
            <a:off x="3131840" y="771159"/>
            <a:ext cx="2605201" cy="830997"/>
          </a:xfrm>
          <a:prstGeom prst="rect">
            <a:avLst/>
          </a:prstGeom>
          <a:noFill/>
        </p:spPr>
        <p:txBody>
          <a:bodyPr wrap="none" rtlCol="1">
            <a:spAutoFit/>
          </a:bodyPr>
          <a:lstStyle/>
          <a:p>
            <a:pPr algn="ctr"/>
            <a:r>
              <a:rPr lang="en-US" sz="2400" dirty="0" smtClean="0">
                <a:solidFill>
                  <a:srgbClr val="FF0000"/>
                </a:solidFill>
              </a:rPr>
              <a:t>irppt.com</a:t>
            </a:r>
          </a:p>
          <a:p>
            <a:pPr algn="ctr"/>
            <a:r>
              <a:rPr lang="fa-IR" sz="2400" dirty="0" smtClean="0">
                <a:solidFill>
                  <a:srgbClr val="FF0000"/>
                </a:solidFill>
              </a:rPr>
              <a:t>مرکز پاورپوینت مادسیج</a:t>
            </a:r>
            <a:endParaRPr lang="fa-IR" sz="2400" dirty="0">
              <a:solidFill>
                <a:srgbClr val="FF0000"/>
              </a:solidFill>
            </a:endParaRP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1752600" y="601663"/>
            <a:ext cx="5562600" cy="1143000"/>
          </a:xfrm>
        </p:spPr>
        <p:txBody>
          <a:bodyPr/>
          <a:lstStyle/>
          <a:p>
            <a:pPr eaLnBrk="1" hangingPunct="1"/>
            <a:r>
              <a:rPr lang="en-GB" altLang="en-US" sz="4800" b="1" smtClean="0"/>
              <a:t>Example of a Bullet Point Slide</a:t>
            </a:r>
            <a:endParaRPr lang="en-US" altLang="en-US" smtClean="0"/>
          </a:p>
        </p:txBody>
      </p:sp>
      <p:sp>
        <p:nvSpPr>
          <p:cNvPr id="7171" name="Rectangle 3"/>
          <p:cNvSpPr>
            <a:spLocks noGrp="1" noChangeArrowheads="1"/>
          </p:cNvSpPr>
          <p:nvPr>
            <p:ph type="body" idx="1"/>
          </p:nvPr>
        </p:nvSpPr>
        <p:spPr>
          <a:xfrm>
            <a:off x="304800" y="1981200"/>
            <a:ext cx="8229600" cy="3700463"/>
          </a:xfrm>
        </p:spPr>
        <p:txBody>
          <a:bodyPr/>
          <a:lstStyle/>
          <a:p>
            <a:pPr algn="ctr" eaLnBrk="1" hangingPunct="1"/>
            <a:r>
              <a:rPr lang="en-GB" altLang="en-US" smtClean="0">
                <a:solidFill>
                  <a:schemeClr val="bg2"/>
                </a:solidFill>
              </a:rPr>
              <a:t>Bullet Point</a:t>
            </a:r>
          </a:p>
          <a:p>
            <a:pPr algn="ctr" eaLnBrk="1" hangingPunct="1"/>
            <a:r>
              <a:rPr lang="en-GB" altLang="en-US" smtClean="0">
                <a:solidFill>
                  <a:schemeClr val="bg2"/>
                </a:solidFill>
              </a:rPr>
              <a:t>Bullet Point</a:t>
            </a:r>
          </a:p>
          <a:p>
            <a:pPr lvl="1" algn="ctr" eaLnBrk="1" hangingPunct="1"/>
            <a:r>
              <a:rPr lang="en-GB" altLang="en-US" smtClean="0">
                <a:solidFill>
                  <a:schemeClr val="bg2"/>
                </a:solidFill>
              </a:rPr>
              <a:t>Sub Bullet</a:t>
            </a:r>
            <a:endParaRPr lang="en-US" altLang="en-US" smtClean="0">
              <a:solidFill>
                <a:schemeClr val="bg2"/>
              </a:solidFill>
            </a:endParaRPr>
          </a:p>
        </p:txBody>
      </p:sp>
      <p:sp>
        <p:nvSpPr>
          <p:cNvPr id="7172" name="Text Box 29"/>
          <p:cNvSpPr txBox="1">
            <a:spLocks noChangeArrowheads="1"/>
          </p:cNvSpPr>
          <p:nvPr/>
        </p:nvSpPr>
        <p:spPr bwMode="auto">
          <a:xfrm>
            <a:off x="188913" y="166688"/>
            <a:ext cx="1031875"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6000" b="1">
                <a:solidFill>
                  <a:schemeClr val="bg1"/>
                </a:solidFill>
              </a:rPr>
              <a:t>02</a:t>
            </a:r>
            <a:endParaRPr lang="en-US" altLang="en-US"/>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r>
              <a:rPr lang="en-GB" altLang="en-US" sz="4800" b="1" smtClean="0"/>
              <a:t>Example of a chart</a:t>
            </a:r>
            <a:endParaRPr lang="en-US" altLang="en-US" smtClean="0"/>
          </a:p>
        </p:txBody>
      </p:sp>
      <p:sp>
        <p:nvSpPr>
          <p:cNvPr id="9219" name="Text Box 24"/>
          <p:cNvSpPr txBox="1">
            <a:spLocks noChangeArrowheads="1"/>
          </p:cNvSpPr>
          <p:nvPr/>
        </p:nvSpPr>
        <p:spPr bwMode="auto">
          <a:xfrm>
            <a:off x="188913" y="166688"/>
            <a:ext cx="1031875"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6000" b="1">
                <a:solidFill>
                  <a:schemeClr val="bg1"/>
                </a:solidFill>
              </a:rPr>
              <a:t>03</a:t>
            </a:r>
            <a:endParaRPr lang="en-US" altLang="en-US"/>
          </a:p>
        </p:txBody>
      </p:sp>
      <p:graphicFrame>
        <p:nvGraphicFramePr>
          <p:cNvPr id="9220" name="Object 25"/>
          <p:cNvGraphicFramePr>
            <a:graphicFrameLocks noGrp="1" noChangeAspect="1"/>
          </p:cNvGraphicFramePr>
          <p:nvPr>
            <p:ph type="chart" idx="1"/>
          </p:nvPr>
        </p:nvGraphicFramePr>
        <p:xfrm>
          <a:off x="762000" y="1601788"/>
          <a:ext cx="8229600" cy="3695700"/>
        </p:xfrm>
        <a:graphic>
          <a:graphicData uri="http://schemas.openxmlformats.org/presentationml/2006/ole">
            <mc:AlternateContent xmlns:mc="http://schemas.openxmlformats.org/markup-compatibility/2006">
              <mc:Choice xmlns:v="urn:schemas-microsoft-com:vml" Requires="v">
                <p:oleObj spid="_x0000_s9222" name="Chart" r:id="rId4" imgW="8229600" imgH="3695700" progId="MSGraph.Chart.8">
                  <p:embed followColorScheme="full"/>
                </p:oleObj>
              </mc:Choice>
              <mc:Fallback>
                <p:oleObj name="Chart" r:id="rId4" imgW="8229600" imgH="3695700" progId="MSGraph.Chart.8">
                  <p:embed followColorScheme="full"/>
                  <p:pic>
                    <p:nvPicPr>
                      <p:cNvPr id="0" name="Object 2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2000" y="1601788"/>
                        <a:ext cx="8229600" cy="3695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7" descr="atoms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19200" y="1295400"/>
            <a:ext cx="6781800" cy="508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7" name="Rectangle 2"/>
          <p:cNvSpPr>
            <a:spLocks noGrp="1" noChangeArrowheads="1"/>
          </p:cNvSpPr>
          <p:nvPr>
            <p:ph type="title"/>
          </p:nvPr>
        </p:nvSpPr>
        <p:spPr/>
        <p:txBody>
          <a:bodyPr/>
          <a:lstStyle/>
          <a:p>
            <a:pPr eaLnBrk="1" hangingPunct="1"/>
            <a:r>
              <a:rPr lang="en-GB" altLang="en-US" sz="4800" b="1" smtClean="0"/>
              <a:t>Picture slide</a:t>
            </a:r>
            <a:endParaRPr lang="en-US" altLang="en-US" smtClean="0"/>
          </a:p>
        </p:txBody>
      </p:sp>
      <p:sp>
        <p:nvSpPr>
          <p:cNvPr id="11268" name="Text Box 25"/>
          <p:cNvSpPr txBox="1">
            <a:spLocks noChangeArrowheads="1"/>
          </p:cNvSpPr>
          <p:nvPr/>
        </p:nvSpPr>
        <p:spPr bwMode="auto">
          <a:xfrm>
            <a:off x="188913" y="166688"/>
            <a:ext cx="1031875"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6000" b="1">
                <a:solidFill>
                  <a:schemeClr val="bg1"/>
                </a:solidFill>
              </a:rPr>
              <a:t>04</a:t>
            </a:r>
            <a:endParaRPr lang="en-US" altLang="en-US"/>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2438400" y="457200"/>
            <a:ext cx="4114800" cy="1143000"/>
          </a:xfrm>
        </p:spPr>
        <p:txBody>
          <a:bodyPr/>
          <a:lstStyle/>
          <a:p>
            <a:pPr eaLnBrk="1" hangingPunct="1"/>
            <a:r>
              <a:rPr lang="en-GB" altLang="en-US" sz="4800" b="1" smtClean="0"/>
              <a:t>Examples of default styles</a:t>
            </a:r>
            <a:endParaRPr lang="en-US" altLang="en-US" smtClean="0"/>
          </a:p>
        </p:txBody>
      </p:sp>
      <p:sp>
        <p:nvSpPr>
          <p:cNvPr id="13315" name="Rectangle 3"/>
          <p:cNvSpPr>
            <a:spLocks noGrp="1" noChangeArrowheads="1"/>
          </p:cNvSpPr>
          <p:nvPr>
            <p:ph type="body" sz="half" idx="1"/>
          </p:nvPr>
        </p:nvSpPr>
        <p:spPr>
          <a:xfrm>
            <a:off x="457200" y="2362200"/>
            <a:ext cx="4038600" cy="3700463"/>
          </a:xfrm>
        </p:spPr>
        <p:txBody>
          <a:bodyPr/>
          <a:lstStyle/>
          <a:p>
            <a:pPr eaLnBrk="1" hangingPunct="1"/>
            <a:r>
              <a:rPr lang="en-GB" altLang="en-US" sz="2800" smtClean="0"/>
              <a:t>Text and lines are like this</a:t>
            </a:r>
          </a:p>
          <a:p>
            <a:pPr eaLnBrk="1" hangingPunct="1"/>
            <a:r>
              <a:rPr lang="en-GB" altLang="en-US" sz="2800" u="sng" smtClean="0">
                <a:solidFill>
                  <a:schemeClr val="hlink"/>
                </a:solidFill>
              </a:rPr>
              <a:t>Hyperlinks like this</a:t>
            </a:r>
          </a:p>
          <a:p>
            <a:pPr eaLnBrk="1" hangingPunct="1"/>
            <a:r>
              <a:rPr lang="en-GB" altLang="en-US" sz="2800" u="sng" smtClean="0">
                <a:solidFill>
                  <a:schemeClr val="folHlink"/>
                </a:solidFill>
              </a:rPr>
              <a:t>Visited hyperlinks like this</a:t>
            </a:r>
            <a:endParaRPr lang="en-US" altLang="en-US" sz="2800" u="sng" smtClean="0">
              <a:solidFill>
                <a:schemeClr val="folHlink"/>
              </a:solidFill>
            </a:endParaRPr>
          </a:p>
        </p:txBody>
      </p:sp>
      <p:graphicFrame>
        <p:nvGraphicFramePr>
          <p:cNvPr id="12306" name="Group 18"/>
          <p:cNvGraphicFramePr>
            <a:graphicFrameLocks noGrp="1"/>
          </p:cNvGraphicFramePr>
          <p:nvPr>
            <p:ph sz="half" idx="2"/>
          </p:nvPr>
        </p:nvGraphicFramePr>
        <p:xfrm>
          <a:off x="4994275" y="2286000"/>
          <a:ext cx="3630613" cy="1727200"/>
        </p:xfrm>
        <a:graphic>
          <a:graphicData uri="http://schemas.openxmlformats.org/drawingml/2006/table">
            <a:tbl>
              <a:tblPr/>
              <a:tblGrid>
                <a:gridCol w="1816100"/>
                <a:gridCol w="1814513"/>
              </a:tblGrid>
              <a:tr h="863600">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altLang="en-US" sz="2800" b="0" i="0" u="none" strike="noStrike" cap="none" normalizeH="0" baseline="0" smtClean="0">
                          <a:ln>
                            <a:noFill/>
                          </a:ln>
                          <a:solidFill>
                            <a:schemeClr val="tx1"/>
                          </a:solidFill>
                          <a:effectLst/>
                          <a:latin typeface="Arial" panose="020B0604020202020204" pitchFamily="34" charset="0"/>
                        </a:rPr>
                        <a:t>Table</a:t>
                      </a:r>
                      <a:endParaRPr kumimoji="0" lang="en-US" altLang="en-US" sz="2800" b="0" i="0" u="none" strike="noStrike" cap="none" normalizeH="0" baseline="0" smtClean="0">
                        <a:ln>
                          <a:noFill/>
                        </a:ln>
                        <a:solidFill>
                          <a:schemeClr val="tx1"/>
                        </a:solidFill>
                        <a:effectLst/>
                        <a:latin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800" b="0" i="0" u="none" strike="noStrike" cap="none" normalizeH="0" baseline="0" smtClean="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63600">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800" b="0" i="0" u="none" strike="noStrike" cap="none" normalizeH="0" baseline="0" smtClean="0">
                        <a:ln>
                          <a:noFill/>
                        </a:ln>
                        <a:solidFill>
                          <a:schemeClr val="tx1"/>
                        </a:solidFill>
                        <a:effectLst/>
                        <a:latin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800" b="0" i="0" u="none" strike="noStrike" cap="none" normalizeH="0" baseline="0" smtClean="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3327" name="Rectangle 15"/>
          <p:cNvSpPr>
            <a:spLocks noChangeArrowheads="1"/>
          </p:cNvSpPr>
          <p:nvPr/>
        </p:nvSpPr>
        <p:spPr bwMode="auto">
          <a:xfrm>
            <a:off x="609600" y="4927600"/>
            <a:ext cx="2232025" cy="1368425"/>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a:t>Text box</a:t>
            </a:r>
            <a:endParaRPr lang="en-US" altLang="en-US"/>
          </a:p>
        </p:txBody>
      </p:sp>
      <p:sp>
        <p:nvSpPr>
          <p:cNvPr id="13328" name="Rectangle 16"/>
          <p:cNvSpPr>
            <a:spLocks noChangeArrowheads="1"/>
          </p:cNvSpPr>
          <p:nvPr/>
        </p:nvSpPr>
        <p:spPr bwMode="auto">
          <a:xfrm>
            <a:off x="3200400" y="4927600"/>
            <a:ext cx="2232025" cy="1368425"/>
          </a:xfrm>
          <a:prstGeom prst="rect">
            <a:avLst/>
          </a:prstGeom>
          <a:solidFill>
            <a:schemeClr val="accent1"/>
          </a:solidFill>
          <a:ln w="9525">
            <a:solidFill>
              <a:schemeClr val="tx1"/>
            </a:solidFill>
            <a:miter lim="800000"/>
            <a:headEnd/>
            <a:tailEnd/>
          </a:ln>
          <a:effectLst>
            <a:outerShdw dist="107763" dir="2700000" algn="ctr" rotWithShape="0">
              <a:schemeClr val="bg2">
                <a:alpha val="50000"/>
              </a:schemeClr>
            </a:outerShdw>
          </a:effec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a:t>Text box</a:t>
            </a:r>
          </a:p>
          <a:p>
            <a:pPr algn="ctr" eaLnBrk="1" hangingPunct="1"/>
            <a:r>
              <a:rPr lang="en-GB" altLang="en-US"/>
              <a:t>With shadow</a:t>
            </a:r>
            <a:endParaRPr lang="en-US" altLang="en-US"/>
          </a:p>
        </p:txBody>
      </p:sp>
      <p:sp>
        <p:nvSpPr>
          <p:cNvPr id="13329" name="Text Box 37"/>
          <p:cNvSpPr txBox="1">
            <a:spLocks noChangeArrowheads="1"/>
          </p:cNvSpPr>
          <p:nvPr/>
        </p:nvSpPr>
        <p:spPr bwMode="auto">
          <a:xfrm>
            <a:off x="188913" y="166688"/>
            <a:ext cx="1031875"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6000" b="1">
                <a:solidFill>
                  <a:schemeClr val="bg1"/>
                </a:solidFill>
              </a:rPr>
              <a:t>05</a:t>
            </a:r>
            <a:endParaRPr lang="en-US" altLang="en-US"/>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ChangeArrowheads="1"/>
          </p:cNvSpPr>
          <p:nvPr/>
        </p:nvSpPr>
        <p:spPr bwMode="auto">
          <a:xfrm>
            <a:off x="539750" y="1268413"/>
            <a:ext cx="8208963" cy="5329237"/>
          </a:xfrm>
          <a:prstGeom prst="rect">
            <a:avLst/>
          </a:prstGeom>
          <a:noFill/>
          <a:ln>
            <a:noFill/>
          </a:ln>
          <a:effectLst/>
          <a:extLst>
            <a:ext uri="{909E8E84-426E-40DD-AFC4-6F175D3DCCD1}">
              <a14:hiddenFill xmlns:a14="http://schemas.microsoft.com/office/drawing/2010/main">
                <a:solidFill>
                  <a:srgbClr val="7FD7FC">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
        <p:nvSpPr>
          <p:cNvPr id="15363" name="Rectangle 3"/>
          <p:cNvSpPr>
            <a:spLocks noGrp="1" noChangeArrowheads="1"/>
          </p:cNvSpPr>
          <p:nvPr>
            <p:ph type="title"/>
          </p:nvPr>
        </p:nvSpPr>
        <p:spPr/>
        <p:txBody>
          <a:bodyPr/>
          <a:lstStyle/>
          <a:p>
            <a:pPr eaLnBrk="1" hangingPunct="1"/>
            <a:r>
              <a:rPr lang="en-GB" altLang="en-US" smtClean="0"/>
              <a:t>Use of templates</a:t>
            </a:r>
            <a:endParaRPr lang="en-US" altLang="en-US" smtClean="0"/>
          </a:p>
        </p:txBody>
      </p:sp>
      <p:sp>
        <p:nvSpPr>
          <p:cNvPr id="15364" name="Text Box 4"/>
          <p:cNvSpPr txBox="1">
            <a:spLocks noChangeArrowheads="1"/>
          </p:cNvSpPr>
          <p:nvPr/>
        </p:nvSpPr>
        <p:spPr bwMode="auto">
          <a:xfrm>
            <a:off x="1150938" y="1463675"/>
            <a:ext cx="695007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GB" altLang="en-US" sz="2000" b="1">
                <a:cs typeface="Arial" panose="020B0604020202020204" pitchFamily="34" charset="0"/>
              </a:rPr>
              <a:t>You are free to use these templates for your personal and business presentations.</a:t>
            </a:r>
          </a:p>
        </p:txBody>
      </p:sp>
      <p:sp>
        <p:nvSpPr>
          <p:cNvPr id="15365" name="Text Box 5"/>
          <p:cNvSpPr txBox="1">
            <a:spLocks noChangeArrowheads="1"/>
          </p:cNvSpPr>
          <p:nvPr/>
        </p:nvSpPr>
        <p:spPr bwMode="auto">
          <a:xfrm>
            <a:off x="1150938" y="3140075"/>
            <a:ext cx="3409950" cy="2251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en-US" sz="1600" b="1" u="sng">
                <a:cs typeface="Arial" panose="020B0604020202020204" pitchFamily="34" charset="0"/>
              </a:rPr>
              <a:t>Do</a:t>
            </a:r>
          </a:p>
          <a:p>
            <a:pPr eaLnBrk="1" hangingPunct="1">
              <a:buFont typeface="Wingdings" panose="05000000000000000000" pitchFamily="2" charset="2"/>
              <a:buChar char="ü"/>
            </a:pPr>
            <a:r>
              <a:rPr lang="en-GB" altLang="en-US" sz="1400">
                <a:cs typeface="Arial" panose="020B0604020202020204" pitchFamily="34" charset="0"/>
              </a:rPr>
              <a:t>Use these templates for your presentations</a:t>
            </a:r>
          </a:p>
          <a:p>
            <a:pPr eaLnBrk="1" hangingPunct="1">
              <a:buFont typeface="Wingdings" panose="05000000000000000000" pitchFamily="2" charset="2"/>
              <a:buChar char="ü"/>
            </a:pPr>
            <a:r>
              <a:rPr lang="en-GB" altLang="en-US" sz="1400">
                <a:cs typeface="Arial" panose="020B0604020202020204" pitchFamily="34" charset="0"/>
              </a:rPr>
              <a:t>Display your presentation on a web site provided that it is not for the purpose of downloading the template.</a:t>
            </a:r>
          </a:p>
          <a:p>
            <a:pPr eaLnBrk="1" hangingPunct="1">
              <a:buFont typeface="Wingdings" panose="05000000000000000000" pitchFamily="2" charset="2"/>
              <a:buChar char="ü"/>
            </a:pPr>
            <a:r>
              <a:rPr lang="en-US" altLang="en-US" sz="1400">
                <a:cs typeface="Arial" panose="020B0604020202020204" pitchFamily="34" charset="0"/>
              </a:rPr>
              <a:t>If you like these templates, we would always appreciate a link back to our website.  Many thanks.</a:t>
            </a:r>
          </a:p>
          <a:p>
            <a:pPr eaLnBrk="1" hangingPunct="1">
              <a:buFont typeface="Wingdings" panose="05000000000000000000" pitchFamily="2" charset="2"/>
              <a:buChar char="ü"/>
            </a:pPr>
            <a:endParaRPr lang="en-US" altLang="en-US" sz="1400">
              <a:cs typeface="Arial" panose="020B0604020202020204" pitchFamily="34" charset="0"/>
            </a:endParaRPr>
          </a:p>
        </p:txBody>
      </p:sp>
      <p:sp>
        <p:nvSpPr>
          <p:cNvPr id="15366" name="Text Box 6"/>
          <p:cNvSpPr txBox="1">
            <a:spLocks noChangeArrowheads="1"/>
          </p:cNvSpPr>
          <p:nvPr/>
        </p:nvSpPr>
        <p:spPr bwMode="auto">
          <a:xfrm>
            <a:off x="4495800" y="3140075"/>
            <a:ext cx="3640138" cy="2038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en-US" sz="1600" b="1" u="sng">
                <a:cs typeface="Arial" panose="020B0604020202020204" pitchFamily="34" charset="0"/>
              </a:rPr>
              <a:t>Don’t</a:t>
            </a:r>
          </a:p>
          <a:p>
            <a:pPr eaLnBrk="1" hangingPunct="1">
              <a:buFont typeface="Wingdings" panose="05000000000000000000" pitchFamily="2" charset="2"/>
              <a:buChar char="û"/>
            </a:pPr>
            <a:r>
              <a:rPr lang="en-GB" altLang="en-US" sz="1400">
                <a:cs typeface="Arial" panose="020B0604020202020204" pitchFamily="34" charset="0"/>
              </a:rPr>
              <a:t>Resell or distribute these templates</a:t>
            </a:r>
          </a:p>
          <a:p>
            <a:pPr eaLnBrk="1" hangingPunct="1">
              <a:buFont typeface="Wingdings" panose="05000000000000000000" pitchFamily="2" charset="2"/>
              <a:buChar char="û"/>
            </a:pPr>
            <a:r>
              <a:rPr lang="en-GB" altLang="en-US" sz="1400">
                <a:cs typeface="Arial" panose="020B0604020202020204" pitchFamily="34" charset="0"/>
              </a:rPr>
              <a:t>Put these templates on a website for download.  This includes uploading them onto file sharing networks like Slideshare, Myspace, Facebook, bit torrent etc</a:t>
            </a:r>
          </a:p>
          <a:p>
            <a:pPr eaLnBrk="1" hangingPunct="1">
              <a:buFont typeface="Wingdings" panose="05000000000000000000" pitchFamily="2" charset="2"/>
              <a:buChar char="û"/>
            </a:pPr>
            <a:r>
              <a:rPr lang="en-GB" altLang="en-US" sz="1400">
                <a:cs typeface="Arial" panose="020B0604020202020204" pitchFamily="34" charset="0"/>
              </a:rPr>
              <a:t>Pass off any of our created content as your own work</a:t>
            </a:r>
            <a:endParaRPr lang="en-US" altLang="en-US" sz="1400">
              <a:cs typeface="Arial" panose="020B0604020202020204" pitchFamily="34" charset="0"/>
            </a:endParaRPr>
          </a:p>
        </p:txBody>
      </p:sp>
      <p:sp>
        <p:nvSpPr>
          <p:cNvPr id="15367" name="Text Box 7"/>
          <p:cNvSpPr txBox="1">
            <a:spLocks noChangeArrowheads="1"/>
          </p:cNvSpPr>
          <p:nvPr/>
        </p:nvSpPr>
        <p:spPr bwMode="auto">
          <a:xfrm>
            <a:off x="1042988" y="5422900"/>
            <a:ext cx="7164387" cy="915988"/>
          </a:xfrm>
          <a:prstGeom prst="rect">
            <a:avLst/>
          </a:prstGeom>
          <a:noFill/>
          <a:ln>
            <a:noFill/>
          </a:ln>
          <a:effectLst/>
          <a:extLst>
            <a:ext uri="{909E8E84-426E-40DD-AFC4-6F175D3DCCD1}">
              <a14:hiddenFill xmlns:a14="http://schemas.microsoft.com/office/drawing/2010/main">
                <a:solidFill>
                  <a:srgbClr val="FFFFFF">
                    <a:alpha val="74901"/>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lvl="1" algn="ctr" eaLnBrk="1" hangingPunct="1">
              <a:lnSpc>
                <a:spcPct val="90000"/>
              </a:lnSpc>
              <a:spcBef>
                <a:spcPct val="20000"/>
              </a:spcBef>
              <a:buClr>
                <a:schemeClr val="accent1"/>
              </a:buClr>
            </a:pPr>
            <a:r>
              <a:rPr lang="en-GB" altLang="en-US" sz="2000" b="1">
                <a:cs typeface="Arial" panose="020B0604020202020204" pitchFamily="34" charset="0"/>
              </a:rPr>
              <a:t>You can find many more free templates on the Presentation Magazine website </a:t>
            </a:r>
            <a:r>
              <a:rPr lang="en-GB" altLang="en-US" sz="2000" b="1">
                <a:cs typeface="Arial" panose="020B0604020202020204" pitchFamily="34" charset="0"/>
                <a:hlinkClick r:id="rId3"/>
              </a:rPr>
              <a:t>www.presentationmagazine.com</a:t>
            </a:r>
            <a:r>
              <a:rPr lang="en-GB" altLang="en-US" sz="2000" b="1">
                <a:cs typeface="Arial" panose="020B0604020202020204" pitchFamily="34" charset="0"/>
              </a:rPr>
              <a:t>  </a:t>
            </a:r>
            <a:endParaRPr lang="en-US" altLang="en-US" sz="2000" b="1">
              <a:cs typeface="Arial" panose="020B0604020202020204" pitchFamily="34" charset="0"/>
            </a:endParaRPr>
          </a:p>
        </p:txBody>
      </p:sp>
      <p:sp>
        <p:nvSpPr>
          <p:cNvPr id="15368" name="Text Box 8"/>
          <p:cNvSpPr txBox="1">
            <a:spLocks noChangeArrowheads="1"/>
          </p:cNvSpPr>
          <p:nvPr/>
        </p:nvSpPr>
        <p:spPr bwMode="auto">
          <a:xfrm>
            <a:off x="1150938" y="2360613"/>
            <a:ext cx="6926262"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GB" altLang="en-US" sz="1400">
                <a:cs typeface="Arial" panose="020B0604020202020204" pitchFamily="34" charset="0"/>
              </a:rPr>
              <a:t>We have put a lot of work into developing all these templates and retain the copyright in them.  They are not Open Source templates.  You can use them freely providing that you do not redistribute or sell them.</a:t>
            </a:r>
            <a:endParaRPr lang="en-US" altLang="en-US" sz="1400">
              <a:cs typeface="Arial" panose="020B0604020202020204" pitchFamily="34" charset="0"/>
            </a:endParaRP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Default Design">
  <a:themeElements>
    <a:clrScheme name="">
      <a:dk1>
        <a:srgbClr val="4C4C4C"/>
      </a:dk1>
      <a:lt1>
        <a:srgbClr val="FFFFFF"/>
      </a:lt1>
      <a:dk2>
        <a:srgbClr val="3B7795"/>
      </a:dk2>
      <a:lt2>
        <a:srgbClr val="4C4C4C"/>
      </a:lt2>
      <a:accent1>
        <a:srgbClr val="66CCFF"/>
      </a:accent1>
      <a:accent2>
        <a:srgbClr val="B3B3B3"/>
      </a:accent2>
      <a:accent3>
        <a:srgbClr val="FFFFFF"/>
      </a:accent3>
      <a:accent4>
        <a:srgbClr val="404040"/>
      </a:accent4>
      <a:accent5>
        <a:srgbClr val="B8E2FF"/>
      </a:accent5>
      <a:accent6>
        <a:srgbClr val="A2A2A2"/>
      </a:accent6>
      <a:hlink>
        <a:srgbClr val="666666"/>
      </a:hlink>
      <a:folHlink>
        <a:srgbClr val="E6E6E6"/>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Default Design 13">
        <a:dk1>
          <a:srgbClr val="000066"/>
        </a:dk1>
        <a:lt1>
          <a:srgbClr val="FFFFFF"/>
        </a:lt1>
        <a:dk2>
          <a:srgbClr val="000066"/>
        </a:dk2>
        <a:lt2>
          <a:srgbClr val="808080"/>
        </a:lt2>
        <a:accent1>
          <a:srgbClr val="BBE0E3"/>
        </a:accent1>
        <a:accent2>
          <a:srgbClr val="333399"/>
        </a:accent2>
        <a:accent3>
          <a:srgbClr val="FFFFFF"/>
        </a:accent3>
        <a:accent4>
          <a:srgbClr val="000056"/>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14">
        <a:dk1>
          <a:srgbClr val="000066"/>
        </a:dk1>
        <a:lt1>
          <a:srgbClr val="FFFFFF"/>
        </a:lt1>
        <a:dk2>
          <a:srgbClr val="000066"/>
        </a:dk2>
        <a:lt2>
          <a:srgbClr val="808080"/>
        </a:lt2>
        <a:accent1>
          <a:srgbClr val="BBE0E3"/>
        </a:accent1>
        <a:accent2>
          <a:srgbClr val="333399"/>
        </a:accent2>
        <a:accent3>
          <a:srgbClr val="FFFFFF"/>
        </a:accent3>
        <a:accent4>
          <a:srgbClr val="000056"/>
        </a:accent4>
        <a:accent5>
          <a:srgbClr val="DAEDEF"/>
        </a:accent5>
        <a:accent6>
          <a:srgbClr val="2D2D8A"/>
        </a:accent6>
        <a:hlink>
          <a:srgbClr val="3366FF"/>
        </a:hlink>
        <a:folHlink>
          <a:srgbClr val="6699FF"/>
        </a:folHlink>
      </a:clrScheme>
      <a:clrMap bg1="lt1" tx1="dk1" bg2="lt2" tx2="dk2" accent1="accent1" accent2="accent2" accent3="accent3" accent4="accent4" accent5="accent5" accent6="accent6" hlink="hlink" folHlink="folHlink"/>
    </a:extraClrScheme>
    <a:extraClrScheme>
      <a:clrScheme name="Default Design 15">
        <a:dk1>
          <a:srgbClr val="000066"/>
        </a:dk1>
        <a:lt1>
          <a:srgbClr val="FFFFFF"/>
        </a:lt1>
        <a:dk2>
          <a:srgbClr val="000066"/>
        </a:dk2>
        <a:lt2>
          <a:srgbClr val="808080"/>
        </a:lt2>
        <a:accent1>
          <a:srgbClr val="BBE0E3"/>
        </a:accent1>
        <a:accent2>
          <a:srgbClr val="333399"/>
        </a:accent2>
        <a:accent3>
          <a:srgbClr val="FFFFFF"/>
        </a:accent3>
        <a:accent4>
          <a:srgbClr val="000056"/>
        </a:accent4>
        <a:accent5>
          <a:srgbClr val="DAEDEF"/>
        </a:accent5>
        <a:accent6>
          <a:srgbClr val="2D2D8A"/>
        </a:accent6>
        <a:hlink>
          <a:srgbClr val="000066"/>
        </a:hlink>
        <a:folHlink>
          <a:srgbClr val="3333FF"/>
        </a:folHlink>
      </a:clrScheme>
      <a:clrMap bg1="lt1" tx1="dk1" bg2="lt2" tx2="dk2" accent1="accent1" accent2="accent2" accent3="accent3" accent4="accent4" accent5="accent5" accent6="accent6" hlink="hlink" folHlink="folHlink"/>
    </a:extraClrScheme>
    <a:extraClrScheme>
      <a:clrScheme name="Default Design 16">
        <a:dk1>
          <a:srgbClr val="000066"/>
        </a:dk1>
        <a:lt1>
          <a:srgbClr val="FFFFFF"/>
        </a:lt1>
        <a:dk2>
          <a:srgbClr val="000066"/>
        </a:dk2>
        <a:lt2>
          <a:srgbClr val="808080"/>
        </a:lt2>
        <a:accent1>
          <a:srgbClr val="CCECFF"/>
        </a:accent1>
        <a:accent2>
          <a:srgbClr val="333399"/>
        </a:accent2>
        <a:accent3>
          <a:srgbClr val="FFFFFF"/>
        </a:accent3>
        <a:accent4>
          <a:srgbClr val="000056"/>
        </a:accent4>
        <a:accent5>
          <a:srgbClr val="E2F4FF"/>
        </a:accent5>
        <a:accent6>
          <a:srgbClr val="2D2D8A"/>
        </a:accent6>
        <a:hlink>
          <a:srgbClr val="000066"/>
        </a:hlink>
        <a:folHlink>
          <a:srgbClr val="3333F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1236</TotalTime>
  <Words>222</Words>
  <Application>Microsoft Office PowerPoint</Application>
  <PresentationFormat>On-screen Show (4:3)</PresentationFormat>
  <Paragraphs>40</Paragraphs>
  <Slides>6</Slides>
  <Notes>6</Notes>
  <HiddenSlides>0</HiddenSlides>
  <MMClips>0</MMClips>
  <ScaleCrop>false</ScaleCrop>
  <HeadingPairs>
    <vt:vector size="8" baseType="variant">
      <vt:variant>
        <vt:lpstr>Fonts Used</vt:lpstr>
      </vt:variant>
      <vt:variant>
        <vt:i4>3</vt:i4>
      </vt:variant>
      <vt:variant>
        <vt:lpstr>Theme</vt:lpstr>
      </vt:variant>
      <vt:variant>
        <vt:i4>1</vt:i4>
      </vt:variant>
      <vt:variant>
        <vt:lpstr>Embedded OLE Servers</vt:lpstr>
      </vt:variant>
      <vt:variant>
        <vt:i4>1</vt:i4>
      </vt:variant>
      <vt:variant>
        <vt:lpstr>Slide Titles</vt:lpstr>
      </vt:variant>
      <vt:variant>
        <vt:i4>6</vt:i4>
      </vt:variant>
    </vt:vector>
  </HeadingPairs>
  <TitlesOfParts>
    <vt:vector size="11" baseType="lpstr">
      <vt:lpstr>Arial</vt:lpstr>
      <vt:lpstr>Arial Black</vt:lpstr>
      <vt:lpstr>Wingdings</vt:lpstr>
      <vt:lpstr>Default Design</vt:lpstr>
      <vt:lpstr>Chart</vt:lpstr>
      <vt:lpstr>PowerPoint Presentation</vt:lpstr>
      <vt:lpstr>Example of a Bullet Point Slide</vt:lpstr>
      <vt:lpstr>Example of a chart</vt:lpstr>
      <vt:lpstr>Picture slide</vt:lpstr>
      <vt:lpstr>Examples of default styles</vt:lpstr>
      <vt:lpstr>Use of templates</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Orange Sky PowerPoint Template</dc:title>
  <dc:creator>Presentation Magazine</dc:creator>
  <cp:lastModifiedBy>Fatemeh</cp:lastModifiedBy>
  <cp:revision>54</cp:revision>
  <dcterms:modified xsi:type="dcterms:W3CDTF">2015-12-09T18:08:33Z</dcterms:modified>
</cp:coreProperties>
</file>