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8" r:id="rId2"/>
    <p:sldId id="259" r:id="rId3"/>
    <p:sldId id="260" r:id="rId4"/>
    <p:sldId id="261" r:id="rId5"/>
    <p:sldId id="262" r:id="rId6"/>
    <p:sldId id="263" r:id="rId7"/>
    <p:sldId id="264" r:id="rId8"/>
    <p:sldId id="265" r:id="rId9"/>
    <p:sldId id="267" r:id="rId1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16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CA2"/>
    <a:srgbClr val="002A58"/>
    <a:srgbClr val="004A9C"/>
    <a:srgbClr val="2FC9FF"/>
    <a:srgbClr val="00A1DA"/>
    <a:srgbClr val="0091C4"/>
    <a:srgbClr val="007FBE"/>
    <a:srgbClr val="003B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386" y="72"/>
      </p:cViewPr>
      <p:guideLst>
        <p:guide orient="horz" pos="2160"/>
        <p:guide pos="1611"/>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133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133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133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96C7CFDC-99E5-445E-935A-4A012C7A7F03}" type="slidenum">
              <a:rPr lang="en-US" altLang="en-US"/>
              <a:pPr>
                <a:defRPr/>
              </a:pPr>
              <a:t>‹#›</a:t>
            </a:fld>
            <a:endParaRPr lang="en-US" altLang="en-US"/>
          </a:p>
        </p:txBody>
      </p:sp>
    </p:spTree>
    <p:extLst>
      <p:ext uri="{BB962C8B-B14F-4D97-AF65-F5344CB8AC3E}">
        <p14:creationId xmlns:p14="http://schemas.microsoft.com/office/powerpoint/2010/main" val="4829346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2726082-0A21-43F6-82DE-98DCDD6D9D1A}" type="slidenum">
              <a:rPr lang="en-US" altLang="en-US" sz="1200"/>
              <a:pPr/>
              <a:t>1</a:t>
            </a:fld>
            <a:endParaRPr lang="en-US" altLang="en-US" sz="1200"/>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566093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A411C97E-A37F-431B-A6A0-82413ADB2A0D}" type="slidenum">
              <a:rPr lang="en-US" altLang="en-US" sz="1200"/>
              <a:pPr/>
              <a:t>2</a:t>
            </a:fld>
            <a:endParaRPr lang="en-US" alt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059188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B5318641-13BC-406C-9D41-B50678B0B8E1}" type="slidenum">
              <a:rPr lang="en-US" altLang="en-US" sz="1200"/>
              <a:pPr/>
              <a:t>3</a:t>
            </a:fld>
            <a:endParaRPr lang="en-US" altLang="en-US" sz="120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718644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4062462E-4F8E-4C3A-AD3F-5549B2B463A4}" type="slidenum">
              <a:rPr lang="en-US" altLang="en-US" sz="1200"/>
              <a:pPr/>
              <a:t>4</a:t>
            </a:fld>
            <a:endParaRPr lang="en-US" altLang="en-US" sz="1200"/>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67463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1A8AF679-DC9B-4856-B3CA-F5DAAD8BF203}" type="slidenum">
              <a:rPr lang="en-US" altLang="en-US" sz="1200"/>
              <a:pPr/>
              <a:t>5</a:t>
            </a:fld>
            <a:endParaRPr lang="en-US" altLang="en-US" sz="12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20808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85740DCB-A3DE-40C1-9DC0-E55C5315A8D6}" type="slidenum">
              <a:rPr lang="en-US" altLang="en-US" sz="1200"/>
              <a:pPr/>
              <a:t>6</a:t>
            </a:fld>
            <a:endParaRPr lang="en-US" altLang="en-US" sz="12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3063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0A683A51-93C0-42E7-A0CF-BB422EF379D7}" type="slidenum">
              <a:rPr lang="en-US" altLang="en-US" sz="1200"/>
              <a:pPr/>
              <a:t>7</a:t>
            </a:fld>
            <a:endParaRPr lang="en-US" altLang="en-US" sz="120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89221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64B230FA-7DAC-4174-BC40-A088EA593436}" type="slidenum">
              <a:rPr lang="en-US" altLang="en-US" sz="1200"/>
              <a:pPr/>
              <a:t>8</a:t>
            </a:fld>
            <a:endParaRPr lang="en-US" alt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733907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fld id="{7B203DA8-96F6-4725-8FFB-235A0FC03916}" type="slidenum">
              <a:rPr lang="en-US" altLang="en-US" sz="1200"/>
              <a:pPr/>
              <a:t>9</a:t>
            </a:fld>
            <a:endParaRPr lang="en-US" altLang="en-US" sz="120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26337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5"/>
          <p:cNvSpPr>
            <a:spLocks noChangeArrowheads="1"/>
          </p:cNvSpPr>
          <p:nvPr userDrawn="1"/>
        </p:nvSpPr>
        <p:spPr bwMode="auto">
          <a:xfrm>
            <a:off x="0" y="0"/>
            <a:ext cx="9144000" cy="6896100"/>
          </a:xfrm>
          <a:prstGeom prst="rect">
            <a:avLst/>
          </a:prstGeom>
          <a:gradFill rotWithShape="1">
            <a:gsLst>
              <a:gs pos="0">
                <a:srgbClr val="003B7D"/>
              </a:gs>
              <a:gs pos="50000">
                <a:srgbClr val="007FBE"/>
              </a:gs>
              <a:gs pos="100000">
                <a:srgbClr val="003B7D"/>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grpSp>
        <p:nvGrpSpPr>
          <p:cNvPr id="5" name="Group 16"/>
          <p:cNvGrpSpPr>
            <a:grpSpLocks/>
          </p:cNvGrpSpPr>
          <p:nvPr userDrawn="1"/>
        </p:nvGrpSpPr>
        <p:grpSpPr bwMode="auto">
          <a:xfrm>
            <a:off x="652463" y="1703388"/>
            <a:ext cx="7780337" cy="4208462"/>
            <a:chOff x="0" y="723"/>
            <a:chExt cx="5634" cy="3048"/>
          </a:xfrm>
        </p:grpSpPr>
        <p:sp>
          <p:nvSpPr>
            <p:cNvPr id="6" name="Freeform 17"/>
            <p:cNvSpPr>
              <a:spLocks noChangeAspect="1" noEditPoints="1"/>
            </p:cNvSpPr>
            <p:nvPr/>
          </p:nvSpPr>
          <p:spPr bwMode="auto">
            <a:xfrm>
              <a:off x="2433" y="723"/>
              <a:ext cx="3201" cy="2883"/>
            </a:xfrm>
            <a:custGeom>
              <a:avLst/>
              <a:gdLst>
                <a:gd name="T0" fmla="*/ 2243 w 3062"/>
                <a:gd name="T1" fmla="*/ 2045 h 2758"/>
                <a:gd name="T2" fmla="*/ 2195 w 3062"/>
                <a:gd name="T3" fmla="*/ 1951 h 2758"/>
                <a:gd name="T4" fmla="*/ 2279 w 3062"/>
                <a:gd name="T5" fmla="*/ 1892 h 2758"/>
                <a:gd name="T6" fmla="*/ 2250 w 3062"/>
                <a:gd name="T7" fmla="*/ 1802 h 2758"/>
                <a:gd name="T8" fmla="*/ 3053 w 3062"/>
                <a:gd name="T9" fmla="*/ 441 h 2758"/>
                <a:gd name="T10" fmla="*/ 2586 w 3062"/>
                <a:gd name="T11" fmla="*/ 299 h 2758"/>
                <a:gd name="T12" fmla="*/ 2317 w 3062"/>
                <a:gd name="T13" fmla="*/ 251 h 2758"/>
                <a:gd name="T14" fmla="*/ 2101 w 3062"/>
                <a:gd name="T15" fmla="*/ 151 h 2758"/>
                <a:gd name="T16" fmla="*/ 1549 w 3062"/>
                <a:gd name="T17" fmla="*/ 314 h 2758"/>
                <a:gd name="T18" fmla="*/ 1376 w 3062"/>
                <a:gd name="T19" fmla="*/ 456 h 2758"/>
                <a:gd name="T20" fmla="*/ 1016 w 3062"/>
                <a:gd name="T21" fmla="*/ 550 h 2758"/>
                <a:gd name="T22" fmla="*/ 880 w 3062"/>
                <a:gd name="T23" fmla="*/ 661 h 2758"/>
                <a:gd name="T24" fmla="*/ 813 w 3062"/>
                <a:gd name="T25" fmla="*/ 441 h 2758"/>
                <a:gd name="T26" fmla="*/ 525 w 3062"/>
                <a:gd name="T27" fmla="*/ 506 h 2758"/>
                <a:gd name="T28" fmla="*/ 462 w 3062"/>
                <a:gd name="T29" fmla="*/ 832 h 2758"/>
                <a:gd name="T30" fmla="*/ 560 w 3062"/>
                <a:gd name="T31" fmla="*/ 780 h 2758"/>
                <a:gd name="T32" fmla="*/ 736 w 3062"/>
                <a:gd name="T33" fmla="*/ 801 h 2758"/>
                <a:gd name="T34" fmla="*/ 539 w 3062"/>
                <a:gd name="T35" fmla="*/ 981 h 2758"/>
                <a:gd name="T36" fmla="*/ 422 w 3062"/>
                <a:gd name="T37" fmla="*/ 985 h 2758"/>
                <a:gd name="T38" fmla="*/ 236 w 3062"/>
                <a:gd name="T39" fmla="*/ 1156 h 2758"/>
                <a:gd name="T40" fmla="*/ 171 w 3062"/>
                <a:gd name="T41" fmla="*/ 1382 h 2758"/>
                <a:gd name="T42" fmla="*/ 531 w 3062"/>
                <a:gd name="T43" fmla="*/ 1376 h 2758"/>
                <a:gd name="T44" fmla="*/ 596 w 3062"/>
                <a:gd name="T45" fmla="*/ 1317 h 2758"/>
                <a:gd name="T46" fmla="*/ 782 w 3062"/>
                <a:gd name="T47" fmla="*/ 1390 h 2758"/>
                <a:gd name="T48" fmla="*/ 558 w 3062"/>
                <a:gd name="T49" fmla="*/ 1499 h 2758"/>
                <a:gd name="T50" fmla="*/ 199 w 3062"/>
                <a:gd name="T51" fmla="*/ 1415 h 2758"/>
                <a:gd name="T52" fmla="*/ 33 w 3062"/>
                <a:gd name="T53" fmla="*/ 1852 h 2758"/>
                <a:gd name="T54" fmla="*/ 410 w 3062"/>
                <a:gd name="T55" fmla="*/ 1963 h 2758"/>
                <a:gd name="T56" fmla="*/ 506 w 3062"/>
                <a:gd name="T57" fmla="*/ 2406 h 2758"/>
                <a:gd name="T58" fmla="*/ 876 w 3062"/>
                <a:gd name="T59" fmla="*/ 2329 h 2758"/>
                <a:gd name="T60" fmla="*/ 1102 w 3062"/>
                <a:gd name="T61" fmla="*/ 1850 h 2758"/>
                <a:gd name="T62" fmla="*/ 939 w 3062"/>
                <a:gd name="T63" fmla="*/ 1710 h 2758"/>
                <a:gd name="T64" fmla="*/ 1106 w 3062"/>
                <a:gd name="T65" fmla="*/ 1604 h 2758"/>
                <a:gd name="T66" fmla="*/ 1449 w 3062"/>
                <a:gd name="T67" fmla="*/ 1670 h 2758"/>
                <a:gd name="T68" fmla="*/ 1806 w 3062"/>
                <a:gd name="T69" fmla="*/ 1752 h 2758"/>
                <a:gd name="T70" fmla="*/ 1932 w 3062"/>
                <a:gd name="T71" fmla="*/ 1821 h 2758"/>
                <a:gd name="T72" fmla="*/ 2170 w 3062"/>
                <a:gd name="T73" fmla="*/ 1641 h 2758"/>
                <a:gd name="T74" fmla="*/ 2256 w 3062"/>
                <a:gd name="T75" fmla="*/ 1317 h 2758"/>
                <a:gd name="T76" fmla="*/ 2419 w 3062"/>
                <a:gd name="T77" fmla="*/ 1273 h 2758"/>
                <a:gd name="T78" fmla="*/ 2693 w 3062"/>
                <a:gd name="T79" fmla="*/ 832 h 2758"/>
                <a:gd name="T80" fmla="*/ 2825 w 3062"/>
                <a:gd name="T81" fmla="*/ 893 h 2758"/>
                <a:gd name="T82" fmla="*/ 3040 w 3062"/>
                <a:gd name="T83" fmla="*/ 822 h 2758"/>
                <a:gd name="T84" fmla="*/ 903 w 3062"/>
                <a:gd name="T85" fmla="*/ 1300 h 2758"/>
                <a:gd name="T86" fmla="*/ 909 w 3062"/>
                <a:gd name="T87" fmla="*/ 1219 h 2758"/>
                <a:gd name="T88" fmla="*/ 1024 w 3062"/>
                <a:gd name="T89" fmla="*/ 1313 h 2758"/>
                <a:gd name="T90" fmla="*/ 1192 w 3062"/>
                <a:gd name="T91" fmla="*/ 274 h 2758"/>
                <a:gd name="T92" fmla="*/ 1131 w 3062"/>
                <a:gd name="T93" fmla="*/ 263 h 2758"/>
                <a:gd name="T94" fmla="*/ 125 w 3062"/>
                <a:gd name="T95" fmla="*/ 1029 h 2758"/>
                <a:gd name="T96" fmla="*/ 1896 w 3062"/>
                <a:gd name="T97" fmla="*/ 2030 h 2758"/>
                <a:gd name="T98" fmla="*/ 1077 w 3062"/>
                <a:gd name="T99" fmla="*/ 2237 h 2758"/>
                <a:gd name="T100" fmla="*/ 217 w 3062"/>
                <a:gd name="T101" fmla="*/ 1085 h 2758"/>
                <a:gd name="T102" fmla="*/ 215 w 3062"/>
                <a:gd name="T103" fmla="*/ 878 h 2758"/>
                <a:gd name="T104" fmla="*/ 3115 w 3062"/>
                <a:gd name="T105" fmla="*/ 2758 h 2758"/>
                <a:gd name="T106" fmla="*/ 3011 w 3062"/>
                <a:gd name="T107" fmla="*/ 2881 h 2758"/>
                <a:gd name="T108" fmla="*/ 2413 w 3062"/>
                <a:gd name="T109" fmla="*/ 1457 h 2758"/>
                <a:gd name="T110" fmla="*/ 2544 w 3062"/>
                <a:gd name="T111" fmla="*/ 2162 h 2758"/>
                <a:gd name="T112" fmla="*/ 2425 w 3062"/>
                <a:gd name="T113" fmla="*/ 2036 h 2758"/>
                <a:gd name="T114" fmla="*/ 2492 w 3062"/>
                <a:gd name="T115" fmla="*/ 2235 h 2758"/>
                <a:gd name="T116" fmla="*/ 2147 w 3062"/>
                <a:gd name="T117" fmla="*/ 2559 h 2758"/>
                <a:gd name="T118" fmla="*/ 2659 w 3062"/>
                <a:gd name="T119" fmla="*/ 2709 h 2758"/>
                <a:gd name="T120" fmla="*/ 2588 w 3062"/>
                <a:gd name="T121" fmla="*/ 997 h 2758"/>
                <a:gd name="T122" fmla="*/ 2601 w 3062"/>
                <a:gd name="T123" fmla="*/ 1282 h 2758"/>
                <a:gd name="T124" fmla="*/ 2517 w 3062"/>
                <a:gd name="T125" fmla="*/ 1422 h 27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62" h="2758">
                  <a:moveTo>
                    <a:pt x="1982" y="1630"/>
                  </a:moveTo>
                  <a:lnTo>
                    <a:pt x="1982" y="1630"/>
                  </a:lnTo>
                  <a:lnTo>
                    <a:pt x="1976" y="1628"/>
                  </a:lnTo>
                  <a:lnTo>
                    <a:pt x="1972" y="1630"/>
                  </a:lnTo>
                  <a:lnTo>
                    <a:pt x="1962" y="1640"/>
                  </a:lnTo>
                  <a:lnTo>
                    <a:pt x="1960" y="1644"/>
                  </a:lnTo>
                  <a:lnTo>
                    <a:pt x="1962" y="1650"/>
                  </a:lnTo>
                  <a:lnTo>
                    <a:pt x="1966" y="1652"/>
                  </a:lnTo>
                  <a:lnTo>
                    <a:pt x="1972" y="1650"/>
                  </a:lnTo>
                  <a:lnTo>
                    <a:pt x="1982" y="1640"/>
                  </a:lnTo>
                  <a:lnTo>
                    <a:pt x="1984" y="1634"/>
                  </a:lnTo>
                  <a:lnTo>
                    <a:pt x="1982" y="1630"/>
                  </a:lnTo>
                  <a:close/>
                  <a:moveTo>
                    <a:pt x="2112" y="1982"/>
                  </a:moveTo>
                  <a:lnTo>
                    <a:pt x="2112" y="1982"/>
                  </a:lnTo>
                  <a:lnTo>
                    <a:pt x="2116" y="1994"/>
                  </a:lnTo>
                  <a:lnTo>
                    <a:pt x="2120" y="2000"/>
                  </a:lnTo>
                  <a:lnTo>
                    <a:pt x="2122" y="2006"/>
                  </a:lnTo>
                  <a:lnTo>
                    <a:pt x="2122" y="2014"/>
                  </a:lnTo>
                  <a:lnTo>
                    <a:pt x="2122" y="2018"/>
                  </a:lnTo>
                  <a:lnTo>
                    <a:pt x="2124" y="2022"/>
                  </a:lnTo>
                  <a:lnTo>
                    <a:pt x="2126" y="2024"/>
                  </a:lnTo>
                  <a:lnTo>
                    <a:pt x="2128" y="2026"/>
                  </a:lnTo>
                  <a:lnTo>
                    <a:pt x="2130" y="2026"/>
                  </a:lnTo>
                  <a:lnTo>
                    <a:pt x="2134" y="2026"/>
                  </a:lnTo>
                  <a:lnTo>
                    <a:pt x="2140" y="2024"/>
                  </a:lnTo>
                  <a:lnTo>
                    <a:pt x="2142" y="2022"/>
                  </a:lnTo>
                  <a:lnTo>
                    <a:pt x="2142" y="2008"/>
                  </a:lnTo>
                  <a:lnTo>
                    <a:pt x="2142" y="1996"/>
                  </a:lnTo>
                  <a:lnTo>
                    <a:pt x="2144" y="1992"/>
                  </a:lnTo>
                  <a:lnTo>
                    <a:pt x="2146" y="1994"/>
                  </a:lnTo>
                  <a:lnTo>
                    <a:pt x="2148" y="2000"/>
                  </a:lnTo>
                  <a:lnTo>
                    <a:pt x="2158" y="2012"/>
                  </a:lnTo>
                  <a:lnTo>
                    <a:pt x="2166" y="2020"/>
                  </a:lnTo>
                  <a:lnTo>
                    <a:pt x="2172" y="2024"/>
                  </a:lnTo>
                  <a:lnTo>
                    <a:pt x="2180" y="2026"/>
                  </a:lnTo>
                  <a:lnTo>
                    <a:pt x="2184" y="2026"/>
                  </a:lnTo>
                  <a:lnTo>
                    <a:pt x="2186" y="2026"/>
                  </a:lnTo>
                  <a:lnTo>
                    <a:pt x="2188" y="2024"/>
                  </a:lnTo>
                  <a:lnTo>
                    <a:pt x="2190" y="2022"/>
                  </a:lnTo>
                  <a:lnTo>
                    <a:pt x="2188" y="2020"/>
                  </a:lnTo>
                  <a:lnTo>
                    <a:pt x="2186" y="2014"/>
                  </a:lnTo>
                  <a:lnTo>
                    <a:pt x="2176" y="2002"/>
                  </a:lnTo>
                  <a:lnTo>
                    <a:pt x="2168" y="1992"/>
                  </a:lnTo>
                  <a:lnTo>
                    <a:pt x="2166" y="1988"/>
                  </a:lnTo>
                  <a:lnTo>
                    <a:pt x="2166" y="1984"/>
                  </a:lnTo>
                  <a:lnTo>
                    <a:pt x="2168" y="1982"/>
                  </a:lnTo>
                  <a:lnTo>
                    <a:pt x="2178" y="1972"/>
                  </a:lnTo>
                  <a:lnTo>
                    <a:pt x="2180" y="1968"/>
                  </a:lnTo>
                  <a:lnTo>
                    <a:pt x="2182" y="1962"/>
                  </a:lnTo>
                  <a:lnTo>
                    <a:pt x="2180" y="1960"/>
                  </a:lnTo>
                  <a:lnTo>
                    <a:pt x="2174" y="1958"/>
                  </a:lnTo>
                  <a:lnTo>
                    <a:pt x="2150" y="1958"/>
                  </a:lnTo>
                  <a:lnTo>
                    <a:pt x="2148" y="1958"/>
                  </a:lnTo>
                  <a:lnTo>
                    <a:pt x="2146" y="1956"/>
                  </a:lnTo>
                  <a:lnTo>
                    <a:pt x="2146" y="1954"/>
                  </a:lnTo>
                  <a:lnTo>
                    <a:pt x="2146" y="1950"/>
                  </a:lnTo>
                  <a:lnTo>
                    <a:pt x="2148" y="1946"/>
                  </a:lnTo>
                  <a:lnTo>
                    <a:pt x="2158" y="1934"/>
                  </a:lnTo>
                  <a:lnTo>
                    <a:pt x="2158" y="1932"/>
                  </a:lnTo>
                  <a:lnTo>
                    <a:pt x="2158" y="1930"/>
                  </a:lnTo>
                  <a:lnTo>
                    <a:pt x="2154" y="1928"/>
                  </a:lnTo>
                  <a:lnTo>
                    <a:pt x="2150" y="1928"/>
                  </a:lnTo>
                  <a:lnTo>
                    <a:pt x="2144" y="1930"/>
                  </a:lnTo>
                  <a:lnTo>
                    <a:pt x="2138" y="1934"/>
                  </a:lnTo>
                  <a:lnTo>
                    <a:pt x="2130" y="1946"/>
                  </a:lnTo>
                  <a:lnTo>
                    <a:pt x="2116" y="1970"/>
                  </a:lnTo>
                  <a:lnTo>
                    <a:pt x="2112" y="1982"/>
                  </a:lnTo>
                  <a:close/>
                  <a:moveTo>
                    <a:pt x="1966" y="1940"/>
                  </a:moveTo>
                  <a:lnTo>
                    <a:pt x="1966" y="1940"/>
                  </a:lnTo>
                  <a:lnTo>
                    <a:pt x="1968" y="1948"/>
                  </a:lnTo>
                  <a:lnTo>
                    <a:pt x="1970" y="1954"/>
                  </a:lnTo>
                  <a:lnTo>
                    <a:pt x="1972" y="1960"/>
                  </a:lnTo>
                  <a:lnTo>
                    <a:pt x="1980" y="1974"/>
                  </a:lnTo>
                  <a:lnTo>
                    <a:pt x="1982" y="1980"/>
                  </a:lnTo>
                  <a:lnTo>
                    <a:pt x="1988" y="1984"/>
                  </a:lnTo>
                  <a:lnTo>
                    <a:pt x="1994" y="1986"/>
                  </a:lnTo>
                  <a:lnTo>
                    <a:pt x="1998" y="1986"/>
                  </a:lnTo>
                  <a:lnTo>
                    <a:pt x="2014" y="1986"/>
                  </a:lnTo>
                  <a:lnTo>
                    <a:pt x="2018" y="1986"/>
                  </a:lnTo>
                  <a:lnTo>
                    <a:pt x="2024" y="1988"/>
                  </a:lnTo>
                  <a:lnTo>
                    <a:pt x="2032" y="1990"/>
                  </a:lnTo>
                  <a:lnTo>
                    <a:pt x="2038" y="1992"/>
                  </a:lnTo>
                  <a:lnTo>
                    <a:pt x="2044" y="1996"/>
                  </a:lnTo>
                  <a:lnTo>
                    <a:pt x="2052" y="1996"/>
                  </a:lnTo>
                  <a:lnTo>
                    <a:pt x="2056" y="1996"/>
                  </a:lnTo>
                  <a:lnTo>
                    <a:pt x="2062" y="1994"/>
                  </a:lnTo>
                  <a:lnTo>
                    <a:pt x="2066" y="1988"/>
                  </a:lnTo>
                  <a:lnTo>
                    <a:pt x="2072" y="1974"/>
                  </a:lnTo>
                  <a:lnTo>
                    <a:pt x="2074" y="1968"/>
                  </a:lnTo>
                  <a:lnTo>
                    <a:pt x="2078" y="1962"/>
                  </a:lnTo>
                  <a:lnTo>
                    <a:pt x="2088" y="1950"/>
                  </a:lnTo>
                  <a:lnTo>
                    <a:pt x="2090" y="1944"/>
                  </a:lnTo>
                  <a:lnTo>
                    <a:pt x="2094" y="1932"/>
                  </a:lnTo>
                  <a:lnTo>
                    <a:pt x="2096" y="1928"/>
                  </a:lnTo>
                  <a:lnTo>
                    <a:pt x="2100" y="1924"/>
                  </a:lnTo>
                  <a:lnTo>
                    <a:pt x="2106" y="1922"/>
                  </a:lnTo>
                  <a:lnTo>
                    <a:pt x="2108" y="1920"/>
                  </a:lnTo>
                  <a:lnTo>
                    <a:pt x="2108" y="1918"/>
                  </a:lnTo>
                  <a:lnTo>
                    <a:pt x="2108" y="1916"/>
                  </a:lnTo>
                  <a:lnTo>
                    <a:pt x="2106" y="1914"/>
                  </a:lnTo>
                  <a:lnTo>
                    <a:pt x="2100" y="1912"/>
                  </a:lnTo>
                  <a:lnTo>
                    <a:pt x="2096" y="1908"/>
                  </a:lnTo>
                  <a:lnTo>
                    <a:pt x="2094" y="1900"/>
                  </a:lnTo>
                  <a:lnTo>
                    <a:pt x="2094" y="1898"/>
                  </a:lnTo>
                  <a:lnTo>
                    <a:pt x="2094" y="1882"/>
                  </a:lnTo>
                  <a:lnTo>
                    <a:pt x="2094" y="1878"/>
                  </a:lnTo>
                  <a:lnTo>
                    <a:pt x="2096" y="1870"/>
                  </a:lnTo>
                  <a:lnTo>
                    <a:pt x="2100" y="1866"/>
                  </a:lnTo>
                  <a:lnTo>
                    <a:pt x="2106" y="1864"/>
                  </a:lnTo>
                  <a:lnTo>
                    <a:pt x="2108" y="1862"/>
                  </a:lnTo>
                  <a:lnTo>
                    <a:pt x="2110" y="1858"/>
                  </a:lnTo>
                  <a:lnTo>
                    <a:pt x="2110" y="1856"/>
                  </a:lnTo>
                  <a:lnTo>
                    <a:pt x="2110" y="1852"/>
                  </a:lnTo>
                  <a:lnTo>
                    <a:pt x="2106" y="1848"/>
                  </a:lnTo>
                  <a:lnTo>
                    <a:pt x="2102" y="1842"/>
                  </a:lnTo>
                  <a:lnTo>
                    <a:pt x="2096" y="1836"/>
                  </a:lnTo>
                  <a:lnTo>
                    <a:pt x="2090" y="1834"/>
                  </a:lnTo>
                  <a:lnTo>
                    <a:pt x="2084" y="1832"/>
                  </a:lnTo>
                  <a:lnTo>
                    <a:pt x="2076" y="1834"/>
                  </a:lnTo>
                  <a:lnTo>
                    <a:pt x="2052" y="1846"/>
                  </a:lnTo>
                  <a:lnTo>
                    <a:pt x="2046" y="1850"/>
                  </a:lnTo>
                  <a:lnTo>
                    <a:pt x="2040" y="1856"/>
                  </a:lnTo>
                  <a:lnTo>
                    <a:pt x="2020" y="1882"/>
                  </a:lnTo>
                  <a:lnTo>
                    <a:pt x="2014" y="1888"/>
                  </a:lnTo>
                  <a:lnTo>
                    <a:pt x="2008" y="1892"/>
                  </a:lnTo>
                  <a:lnTo>
                    <a:pt x="2004" y="1896"/>
                  </a:lnTo>
                  <a:lnTo>
                    <a:pt x="1988" y="1902"/>
                  </a:lnTo>
                  <a:lnTo>
                    <a:pt x="1984" y="1904"/>
                  </a:lnTo>
                  <a:lnTo>
                    <a:pt x="1972" y="1914"/>
                  </a:lnTo>
                  <a:lnTo>
                    <a:pt x="1968" y="1920"/>
                  </a:lnTo>
                  <a:lnTo>
                    <a:pt x="1966" y="1926"/>
                  </a:lnTo>
                  <a:lnTo>
                    <a:pt x="1966" y="1940"/>
                  </a:lnTo>
                  <a:close/>
                  <a:moveTo>
                    <a:pt x="2180" y="1810"/>
                  </a:moveTo>
                  <a:lnTo>
                    <a:pt x="2180" y="1810"/>
                  </a:lnTo>
                  <a:lnTo>
                    <a:pt x="2174" y="1814"/>
                  </a:lnTo>
                  <a:lnTo>
                    <a:pt x="2170" y="1818"/>
                  </a:lnTo>
                  <a:lnTo>
                    <a:pt x="2164" y="1832"/>
                  </a:lnTo>
                  <a:lnTo>
                    <a:pt x="2164" y="1834"/>
                  </a:lnTo>
                  <a:lnTo>
                    <a:pt x="2164" y="1836"/>
                  </a:lnTo>
                  <a:lnTo>
                    <a:pt x="2166" y="1838"/>
                  </a:lnTo>
                  <a:lnTo>
                    <a:pt x="2168" y="1836"/>
                  </a:lnTo>
                  <a:lnTo>
                    <a:pt x="2174" y="1834"/>
                  </a:lnTo>
                  <a:lnTo>
                    <a:pt x="2180" y="1832"/>
                  </a:lnTo>
                  <a:lnTo>
                    <a:pt x="2186" y="1834"/>
                  </a:lnTo>
                  <a:lnTo>
                    <a:pt x="2192" y="1838"/>
                  </a:lnTo>
                  <a:lnTo>
                    <a:pt x="2200" y="1840"/>
                  </a:lnTo>
                  <a:lnTo>
                    <a:pt x="2204" y="1840"/>
                  </a:lnTo>
                  <a:lnTo>
                    <a:pt x="2210" y="1840"/>
                  </a:lnTo>
                  <a:lnTo>
                    <a:pt x="2218" y="1844"/>
                  </a:lnTo>
                  <a:lnTo>
                    <a:pt x="2224" y="1846"/>
                  </a:lnTo>
                  <a:lnTo>
                    <a:pt x="2226" y="1846"/>
                  </a:lnTo>
                  <a:lnTo>
                    <a:pt x="2228" y="1846"/>
                  </a:lnTo>
                  <a:lnTo>
                    <a:pt x="2230" y="1844"/>
                  </a:lnTo>
                  <a:lnTo>
                    <a:pt x="2230" y="1842"/>
                  </a:lnTo>
                  <a:lnTo>
                    <a:pt x="2230" y="1818"/>
                  </a:lnTo>
                  <a:lnTo>
                    <a:pt x="2230" y="1812"/>
                  </a:lnTo>
                  <a:lnTo>
                    <a:pt x="2226" y="1806"/>
                  </a:lnTo>
                  <a:lnTo>
                    <a:pt x="2216" y="1798"/>
                  </a:lnTo>
                  <a:lnTo>
                    <a:pt x="2214" y="1796"/>
                  </a:lnTo>
                  <a:lnTo>
                    <a:pt x="2212" y="1794"/>
                  </a:lnTo>
                  <a:lnTo>
                    <a:pt x="2208" y="1796"/>
                  </a:lnTo>
                  <a:lnTo>
                    <a:pt x="2206" y="1798"/>
                  </a:lnTo>
                  <a:lnTo>
                    <a:pt x="2198" y="1806"/>
                  </a:lnTo>
                  <a:lnTo>
                    <a:pt x="2190" y="1810"/>
                  </a:lnTo>
                  <a:lnTo>
                    <a:pt x="2184" y="1810"/>
                  </a:lnTo>
                  <a:lnTo>
                    <a:pt x="2180" y="1810"/>
                  </a:lnTo>
                  <a:close/>
                  <a:moveTo>
                    <a:pt x="2152" y="1544"/>
                  </a:moveTo>
                  <a:lnTo>
                    <a:pt x="2152" y="1544"/>
                  </a:lnTo>
                  <a:lnTo>
                    <a:pt x="2152" y="1542"/>
                  </a:lnTo>
                  <a:lnTo>
                    <a:pt x="2152" y="1540"/>
                  </a:lnTo>
                  <a:lnTo>
                    <a:pt x="2150" y="1540"/>
                  </a:lnTo>
                  <a:lnTo>
                    <a:pt x="2148" y="1542"/>
                  </a:lnTo>
                  <a:lnTo>
                    <a:pt x="2138" y="1550"/>
                  </a:lnTo>
                  <a:lnTo>
                    <a:pt x="2134" y="1558"/>
                  </a:lnTo>
                  <a:lnTo>
                    <a:pt x="2132" y="1564"/>
                  </a:lnTo>
                  <a:lnTo>
                    <a:pt x="2132" y="1568"/>
                  </a:lnTo>
                  <a:lnTo>
                    <a:pt x="2134" y="1576"/>
                  </a:lnTo>
                  <a:lnTo>
                    <a:pt x="2136" y="1584"/>
                  </a:lnTo>
                  <a:lnTo>
                    <a:pt x="2140" y="1588"/>
                  </a:lnTo>
                  <a:lnTo>
                    <a:pt x="2140" y="1590"/>
                  </a:lnTo>
                  <a:lnTo>
                    <a:pt x="2142" y="1592"/>
                  </a:lnTo>
                  <a:lnTo>
                    <a:pt x="2144" y="1590"/>
                  </a:lnTo>
                  <a:lnTo>
                    <a:pt x="2144" y="1588"/>
                  </a:lnTo>
                  <a:lnTo>
                    <a:pt x="2150" y="1564"/>
                  </a:lnTo>
                  <a:lnTo>
                    <a:pt x="2152" y="1548"/>
                  </a:lnTo>
                  <a:lnTo>
                    <a:pt x="2152" y="1544"/>
                  </a:lnTo>
                  <a:close/>
                  <a:moveTo>
                    <a:pt x="2066" y="2082"/>
                  </a:moveTo>
                  <a:lnTo>
                    <a:pt x="2066" y="2082"/>
                  </a:lnTo>
                  <a:lnTo>
                    <a:pt x="2068" y="2082"/>
                  </a:lnTo>
                  <a:lnTo>
                    <a:pt x="2070" y="2082"/>
                  </a:lnTo>
                  <a:lnTo>
                    <a:pt x="2072" y="2080"/>
                  </a:lnTo>
                  <a:lnTo>
                    <a:pt x="2070" y="2078"/>
                  </a:lnTo>
                  <a:lnTo>
                    <a:pt x="2068" y="2072"/>
                  </a:lnTo>
                  <a:lnTo>
                    <a:pt x="2062" y="2066"/>
                  </a:lnTo>
                  <a:lnTo>
                    <a:pt x="2056" y="2062"/>
                  </a:lnTo>
                  <a:lnTo>
                    <a:pt x="2032" y="2058"/>
                  </a:lnTo>
                  <a:lnTo>
                    <a:pt x="2018" y="2052"/>
                  </a:lnTo>
                  <a:lnTo>
                    <a:pt x="2012" y="2048"/>
                  </a:lnTo>
                  <a:lnTo>
                    <a:pt x="2006" y="2046"/>
                  </a:lnTo>
                  <a:lnTo>
                    <a:pt x="1998" y="2046"/>
                  </a:lnTo>
                  <a:lnTo>
                    <a:pt x="1994" y="2046"/>
                  </a:lnTo>
                  <a:lnTo>
                    <a:pt x="1978" y="2046"/>
                  </a:lnTo>
                  <a:lnTo>
                    <a:pt x="1964" y="2046"/>
                  </a:lnTo>
                  <a:lnTo>
                    <a:pt x="1948" y="2046"/>
                  </a:lnTo>
                  <a:lnTo>
                    <a:pt x="1916" y="2046"/>
                  </a:lnTo>
                  <a:lnTo>
                    <a:pt x="1912" y="2046"/>
                  </a:lnTo>
                  <a:lnTo>
                    <a:pt x="1916" y="2048"/>
                  </a:lnTo>
                  <a:lnTo>
                    <a:pt x="1940" y="2062"/>
                  </a:lnTo>
                  <a:lnTo>
                    <a:pt x="1954" y="2066"/>
                  </a:lnTo>
                  <a:lnTo>
                    <a:pt x="1998" y="2074"/>
                  </a:lnTo>
                  <a:lnTo>
                    <a:pt x="2014" y="2074"/>
                  </a:lnTo>
                  <a:lnTo>
                    <a:pt x="2026" y="2074"/>
                  </a:lnTo>
                  <a:lnTo>
                    <a:pt x="2042" y="2076"/>
                  </a:lnTo>
                  <a:lnTo>
                    <a:pt x="2066" y="2082"/>
                  </a:lnTo>
                  <a:close/>
                  <a:moveTo>
                    <a:pt x="2126" y="1676"/>
                  </a:moveTo>
                  <a:lnTo>
                    <a:pt x="2126" y="1676"/>
                  </a:lnTo>
                  <a:lnTo>
                    <a:pt x="2124" y="1684"/>
                  </a:lnTo>
                  <a:lnTo>
                    <a:pt x="2126" y="1692"/>
                  </a:lnTo>
                  <a:lnTo>
                    <a:pt x="2130" y="1706"/>
                  </a:lnTo>
                  <a:lnTo>
                    <a:pt x="2134" y="1712"/>
                  </a:lnTo>
                  <a:lnTo>
                    <a:pt x="2138" y="1718"/>
                  </a:lnTo>
                  <a:lnTo>
                    <a:pt x="2142" y="1722"/>
                  </a:lnTo>
                  <a:lnTo>
                    <a:pt x="2148" y="1722"/>
                  </a:lnTo>
                  <a:lnTo>
                    <a:pt x="2152" y="1724"/>
                  </a:lnTo>
                  <a:lnTo>
                    <a:pt x="2158" y="1728"/>
                  </a:lnTo>
                  <a:lnTo>
                    <a:pt x="2174" y="1738"/>
                  </a:lnTo>
                  <a:lnTo>
                    <a:pt x="2180" y="1744"/>
                  </a:lnTo>
                  <a:lnTo>
                    <a:pt x="2186" y="1750"/>
                  </a:lnTo>
                  <a:lnTo>
                    <a:pt x="2188" y="1754"/>
                  </a:lnTo>
                  <a:lnTo>
                    <a:pt x="2192" y="1760"/>
                  </a:lnTo>
                  <a:lnTo>
                    <a:pt x="2198" y="1766"/>
                  </a:lnTo>
                  <a:lnTo>
                    <a:pt x="2204" y="1768"/>
                  </a:lnTo>
                  <a:lnTo>
                    <a:pt x="2206" y="1768"/>
                  </a:lnTo>
                  <a:lnTo>
                    <a:pt x="2208" y="1768"/>
                  </a:lnTo>
                  <a:lnTo>
                    <a:pt x="2210" y="1766"/>
                  </a:lnTo>
                  <a:lnTo>
                    <a:pt x="2210" y="1764"/>
                  </a:lnTo>
                  <a:lnTo>
                    <a:pt x="2210" y="1760"/>
                  </a:lnTo>
                  <a:lnTo>
                    <a:pt x="2210" y="1752"/>
                  </a:lnTo>
                  <a:lnTo>
                    <a:pt x="2206" y="1746"/>
                  </a:lnTo>
                  <a:lnTo>
                    <a:pt x="2196" y="1730"/>
                  </a:lnTo>
                  <a:lnTo>
                    <a:pt x="2190" y="1724"/>
                  </a:lnTo>
                  <a:lnTo>
                    <a:pt x="2184" y="1718"/>
                  </a:lnTo>
                  <a:lnTo>
                    <a:pt x="2168" y="1708"/>
                  </a:lnTo>
                  <a:lnTo>
                    <a:pt x="2164" y="1704"/>
                  </a:lnTo>
                  <a:lnTo>
                    <a:pt x="2162" y="1698"/>
                  </a:lnTo>
                  <a:lnTo>
                    <a:pt x="2164" y="1686"/>
                  </a:lnTo>
                  <a:lnTo>
                    <a:pt x="2170" y="1672"/>
                  </a:lnTo>
                  <a:lnTo>
                    <a:pt x="2168" y="1666"/>
                  </a:lnTo>
                  <a:lnTo>
                    <a:pt x="2164" y="1660"/>
                  </a:lnTo>
                  <a:lnTo>
                    <a:pt x="2160" y="1658"/>
                  </a:lnTo>
                  <a:lnTo>
                    <a:pt x="2152" y="1656"/>
                  </a:lnTo>
                  <a:lnTo>
                    <a:pt x="2146" y="1658"/>
                  </a:lnTo>
                  <a:lnTo>
                    <a:pt x="2140" y="1660"/>
                  </a:lnTo>
                  <a:lnTo>
                    <a:pt x="2134" y="1666"/>
                  </a:lnTo>
                  <a:lnTo>
                    <a:pt x="2130" y="1672"/>
                  </a:lnTo>
                  <a:lnTo>
                    <a:pt x="2126" y="1676"/>
                  </a:lnTo>
                  <a:close/>
                  <a:moveTo>
                    <a:pt x="3046" y="620"/>
                  </a:moveTo>
                  <a:lnTo>
                    <a:pt x="3046" y="620"/>
                  </a:lnTo>
                  <a:lnTo>
                    <a:pt x="3052" y="616"/>
                  </a:lnTo>
                  <a:lnTo>
                    <a:pt x="3054" y="610"/>
                  </a:lnTo>
                  <a:lnTo>
                    <a:pt x="3062" y="478"/>
                  </a:lnTo>
                  <a:lnTo>
                    <a:pt x="3060" y="472"/>
                  </a:lnTo>
                  <a:lnTo>
                    <a:pt x="3056" y="466"/>
                  </a:lnTo>
                  <a:lnTo>
                    <a:pt x="3050" y="464"/>
                  </a:lnTo>
                  <a:lnTo>
                    <a:pt x="3038" y="460"/>
                  </a:lnTo>
                  <a:lnTo>
                    <a:pt x="3034" y="458"/>
                  </a:lnTo>
                  <a:lnTo>
                    <a:pt x="3028" y="454"/>
                  </a:lnTo>
                  <a:lnTo>
                    <a:pt x="3020" y="446"/>
                  </a:lnTo>
                  <a:lnTo>
                    <a:pt x="3006" y="438"/>
                  </a:lnTo>
                  <a:lnTo>
                    <a:pt x="3002" y="434"/>
                  </a:lnTo>
                  <a:lnTo>
                    <a:pt x="2994" y="432"/>
                  </a:lnTo>
                  <a:lnTo>
                    <a:pt x="2986" y="432"/>
                  </a:lnTo>
                  <a:lnTo>
                    <a:pt x="2972" y="432"/>
                  </a:lnTo>
                  <a:lnTo>
                    <a:pt x="2966" y="430"/>
                  </a:lnTo>
                  <a:lnTo>
                    <a:pt x="2958" y="428"/>
                  </a:lnTo>
                  <a:lnTo>
                    <a:pt x="2952" y="424"/>
                  </a:lnTo>
                  <a:lnTo>
                    <a:pt x="2946" y="422"/>
                  </a:lnTo>
                  <a:lnTo>
                    <a:pt x="2938" y="422"/>
                  </a:lnTo>
                  <a:lnTo>
                    <a:pt x="2934" y="422"/>
                  </a:lnTo>
                  <a:lnTo>
                    <a:pt x="2920" y="422"/>
                  </a:lnTo>
                  <a:lnTo>
                    <a:pt x="2918" y="424"/>
                  </a:lnTo>
                  <a:lnTo>
                    <a:pt x="2918" y="430"/>
                  </a:lnTo>
                  <a:lnTo>
                    <a:pt x="2924" y="452"/>
                  </a:lnTo>
                  <a:lnTo>
                    <a:pt x="2922" y="460"/>
                  </a:lnTo>
                  <a:lnTo>
                    <a:pt x="2918" y="464"/>
                  </a:lnTo>
                  <a:lnTo>
                    <a:pt x="2914" y="466"/>
                  </a:lnTo>
                  <a:lnTo>
                    <a:pt x="2906" y="468"/>
                  </a:lnTo>
                  <a:lnTo>
                    <a:pt x="2900" y="466"/>
                  </a:lnTo>
                  <a:lnTo>
                    <a:pt x="2894" y="464"/>
                  </a:lnTo>
                  <a:lnTo>
                    <a:pt x="2888" y="460"/>
                  </a:lnTo>
                  <a:lnTo>
                    <a:pt x="2882" y="454"/>
                  </a:lnTo>
                  <a:lnTo>
                    <a:pt x="2880" y="448"/>
                  </a:lnTo>
                  <a:lnTo>
                    <a:pt x="2876" y="436"/>
                  </a:lnTo>
                  <a:lnTo>
                    <a:pt x="2874" y="432"/>
                  </a:lnTo>
                  <a:lnTo>
                    <a:pt x="2868" y="432"/>
                  </a:lnTo>
                  <a:lnTo>
                    <a:pt x="2856" y="432"/>
                  </a:lnTo>
                  <a:lnTo>
                    <a:pt x="2848" y="432"/>
                  </a:lnTo>
                  <a:lnTo>
                    <a:pt x="2842" y="436"/>
                  </a:lnTo>
                  <a:lnTo>
                    <a:pt x="2836" y="438"/>
                  </a:lnTo>
                  <a:lnTo>
                    <a:pt x="2830" y="438"/>
                  </a:lnTo>
                  <a:lnTo>
                    <a:pt x="2816" y="434"/>
                  </a:lnTo>
                  <a:lnTo>
                    <a:pt x="2800" y="432"/>
                  </a:lnTo>
                  <a:lnTo>
                    <a:pt x="2786" y="432"/>
                  </a:lnTo>
                  <a:lnTo>
                    <a:pt x="2780" y="432"/>
                  </a:lnTo>
                  <a:lnTo>
                    <a:pt x="2774" y="436"/>
                  </a:lnTo>
                  <a:lnTo>
                    <a:pt x="2772" y="438"/>
                  </a:lnTo>
                  <a:lnTo>
                    <a:pt x="2768" y="438"/>
                  </a:lnTo>
                  <a:lnTo>
                    <a:pt x="2764" y="436"/>
                  </a:lnTo>
                  <a:lnTo>
                    <a:pt x="2756" y="426"/>
                  </a:lnTo>
                  <a:lnTo>
                    <a:pt x="2752" y="420"/>
                  </a:lnTo>
                  <a:lnTo>
                    <a:pt x="2750" y="414"/>
                  </a:lnTo>
                  <a:lnTo>
                    <a:pt x="2750" y="400"/>
                  </a:lnTo>
                  <a:lnTo>
                    <a:pt x="2748" y="394"/>
                  </a:lnTo>
                  <a:lnTo>
                    <a:pt x="2742" y="388"/>
                  </a:lnTo>
                  <a:lnTo>
                    <a:pt x="2726" y="376"/>
                  </a:lnTo>
                  <a:lnTo>
                    <a:pt x="2720" y="374"/>
                  </a:lnTo>
                  <a:lnTo>
                    <a:pt x="2712" y="372"/>
                  </a:lnTo>
                  <a:lnTo>
                    <a:pt x="2680" y="372"/>
                  </a:lnTo>
                  <a:lnTo>
                    <a:pt x="2664" y="372"/>
                  </a:lnTo>
                  <a:lnTo>
                    <a:pt x="2630" y="372"/>
                  </a:lnTo>
                  <a:lnTo>
                    <a:pt x="2624" y="370"/>
                  </a:lnTo>
                  <a:lnTo>
                    <a:pt x="2622" y="368"/>
                  </a:lnTo>
                  <a:lnTo>
                    <a:pt x="2620" y="362"/>
                  </a:lnTo>
                  <a:lnTo>
                    <a:pt x="2618" y="358"/>
                  </a:lnTo>
                  <a:lnTo>
                    <a:pt x="2606" y="348"/>
                  </a:lnTo>
                  <a:lnTo>
                    <a:pt x="2590" y="338"/>
                  </a:lnTo>
                  <a:lnTo>
                    <a:pt x="2586" y="332"/>
                  </a:lnTo>
                  <a:lnTo>
                    <a:pt x="2584" y="326"/>
                  </a:lnTo>
                  <a:lnTo>
                    <a:pt x="2584" y="322"/>
                  </a:lnTo>
                  <a:lnTo>
                    <a:pt x="2580" y="316"/>
                  </a:lnTo>
                  <a:lnTo>
                    <a:pt x="2576" y="312"/>
                  </a:lnTo>
                  <a:lnTo>
                    <a:pt x="2474" y="286"/>
                  </a:lnTo>
                  <a:lnTo>
                    <a:pt x="2468" y="286"/>
                  </a:lnTo>
                  <a:lnTo>
                    <a:pt x="2466" y="288"/>
                  </a:lnTo>
                  <a:lnTo>
                    <a:pt x="2466" y="290"/>
                  </a:lnTo>
                  <a:lnTo>
                    <a:pt x="2464" y="294"/>
                  </a:lnTo>
                  <a:lnTo>
                    <a:pt x="2458" y="298"/>
                  </a:lnTo>
                  <a:lnTo>
                    <a:pt x="2442" y="310"/>
                  </a:lnTo>
                  <a:lnTo>
                    <a:pt x="2438" y="314"/>
                  </a:lnTo>
                  <a:lnTo>
                    <a:pt x="2438" y="322"/>
                  </a:lnTo>
                  <a:lnTo>
                    <a:pt x="2444" y="336"/>
                  </a:lnTo>
                  <a:lnTo>
                    <a:pt x="2444" y="338"/>
                  </a:lnTo>
                  <a:lnTo>
                    <a:pt x="2444" y="342"/>
                  </a:lnTo>
                  <a:lnTo>
                    <a:pt x="2442" y="344"/>
                  </a:lnTo>
                  <a:lnTo>
                    <a:pt x="2438" y="346"/>
                  </a:lnTo>
                  <a:lnTo>
                    <a:pt x="2424" y="350"/>
                  </a:lnTo>
                  <a:lnTo>
                    <a:pt x="2408" y="352"/>
                  </a:lnTo>
                  <a:lnTo>
                    <a:pt x="2406" y="352"/>
                  </a:lnTo>
                  <a:lnTo>
                    <a:pt x="2390" y="350"/>
                  </a:lnTo>
                  <a:lnTo>
                    <a:pt x="2376" y="346"/>
                  </a:lnTo>
                  <a:lnTo>
                    <a:pt x="2368" y="346"/>
                  </a:lnTo>
                  <a:lnTo>
                    <a:pt x="2362" y="348"/>
                  </a:lnTo>
                  <a:lnTo>
                    <a:pt x="2358" y="350"/>
                  </a:lnTo>
                  <a:lnTo>
                    <a:pt x="2350" y="350"/>
                  </a:lnTo>
                  <a:lnTo>
                    <a:pt x="2346" y="346"/>
                  </a:lnTo>
                  <a:lnTo>
                    <a:pt x="2332" y="340"/>
                  </a:lnTo>
                  <a:lnTo>
                    <a:pt x="2326" y="336"/>
                  </a:lnTo>
                  <a:lnTo>
                    <a:pt x="2324" y="336"/>
                  </a:lnTo>
                  <a:lnTo>
                    <a:pt x="2322" y="336"/>
                  </a:lnTo>
                  <a:lnTo>
                    <a:pt x="2320" y="338"/>
                  </a:lnTo>
                  <a:lnTo>
                    <a:pt x="2318" y="342"/>
                  </a:lnTo>
                  <a:lnTo>
                    <a:pt x="2318" y="354"/>
                  </a:lnTo>
                  <a:lnTo>
                    <a:pt x="2318" y="362"/>
                  </a:lnTo>
                  <a:lnTo>
                    <a:pt x="2314" y="368"/>
                  </a:lnTo>
                  <a:lnTo>
                    <a:pt x="2304" y="376"/>
                  </a:lnTo>
                  <a:lnTo>
                    <a:pt x="2302" y="378"/>
                  </a:lnTo>
                  <a:lnTo>
                    <a:pt x="2300" y="378"/>
                  </a:lnTo>
                  <a:lnTo>
                    <a:pt x="2298" y="378"/>
                  </a:lnTo>
                  <a:lnTo>
                    <a:pt x="2294" y="376"/>
                  </a:lnTo>
                  <a:lnTo>
                    <a:pt x="2284" y="360"/>
                  </a:lnTo>
                  <a:lnTo>
                    <a:pt x="2276" y="346"/>
                  </a:lnTo>
                  <a:lnTo>
                    <a:pt x="2264" y="330"/>
                  </a:lnTo>
                  <a:lnTo>
                    <a:pt x="2262" y="324"/>
                  </a:lnTo>
                  <a:lnTo>
                    <a:pt x="2264" y="316"/>
                  </a:lnTo>
                  <a:lnTo>
                    <a:pt x="2276" y="300"/>
                  </a:lnTo>
                  <a:lnTo>
                    <a:pt x="2278" y="294"/>
                  </a:lnTo>
                  <a:lnTo>
                    <a:pt x="2280" y="286"/>
                  </a:lnTo>
                  <a:lnTo>
                    <a:pt x="2280" y="282"/>
                  </a:lnTo>
                  <a:lnTo>
                    <a:pt x="2278" y="276"/>
                  </a:lnTo>
                  <a:lnTo>
                    <a:pt x="2274" y="268"/>
                  </a:lnTo>
                  <a:lnTo>
                    <a:pt x="2266" y="260"/>
                  </a:lnTo>
                  <a:lnTo>
                    <a:pt x="2252" y="252"/>
                  </a:lnTo>
                  <a:lnTo>
                    <a:pt x="2248" y="248"/>
                  </a:lnTo>
                  <a:lnTo>
                    <a:pt x="2240" y="246"/>
                  </a:lnTo>
                  <a:lnTo>
                    <a:pt x="2232" y="246"/>
                  </a:lnTo>
                  <a:lnTo>
                    <a:pt x="2230" y="246"/>
                  </a:lnTo>
                  <a:lnTo>
                    <a:pt x="2222" y="244"/>
                  </a:lnTo>
                  <a:lnTo>
                    <a:pt x="2216" y="240"/>
                  </a:lnTo>
                  <a:lnTo>
                    <a:pt x="2204" y="232"/>
                  </a:lnTo>
                  <a:lnTo>
                    <a:pt x="2198" y="230"/>
                  </a:lnTo>
                  <a:lnTo>
                    <a:pt x="2196" y="228"/>
                  </a:lnTo>
                  <a:lnTo>
                    <a:pt x="2192" y="228"/>
                  </a:lnTo>
                  <a:lnTo>
                    <a:pt x="2190" y="230"/>
                  </a:lnTo>
                  <a:lnTo>
                    <a:pt x="2188" y="232"/>
                  </a:lnTo>
                  <a:lnTo>
                    <a:pt x="2186" y="238"/>
                  </a:lnTo>
                  <a:lnTo>
                    <a:pt x="2178" y="252"/>
                  </a:lnTo>
                  <a:lnTo>
                    <a:pt x="2176" y="258"/>
                  </a:lnTo>
                  <a:lnTo>
                    <a:pt x="2170" y="262"/>
                  </a:lnTo>
                  <a:lnTo>
                    <a:pt x="2164" y="264"/>
                  </a:lnTo>
                  <a:lnTo>
                    <a:pt x="2132" y="264"/>
                  </a:lnTo>
                  <a:lnTo>
                    <a:pt x="2124" y="264"/>
                  </a:lnTo>
                  <a:lnTo>
                    <a:pt x="2116" y="262"/>
                  </a:lnTo>
                  <a:lnTo>
                    <a:pt x="2110" y="258"/>
                  </a:lnTo>
                  <a:lnTo>
                    <a:pt x="2104" y="254"/>
                  </a:lnTo>
                  <a:lnTo>
                    <a:pt x="2100" y="248"/>
                  </a:lnTo>
                  <a:lnTo>
                    <a:pt x="2098" y="242"/>
                  </a:lnTo>
                  <a:lnTo>
                    <a:pt x="2092" y="238"/>
                  </a:lnTo>
                  <a:lnTo>
                    <a:pt x="2086" y="236"/>
                  </a:lnTo>
                  <a:lnTo>
                    <a:pt x="2062" y="236"/>
                  </a:lnTo>
                  <a:lnTo>
                    <a:pt x="2054" y="236"/>
                  </a:lnTo>
                  <a:lnTo>
                    <a:pt x="2048" y="240"/>
                  </a:lnTo>
                  <a:lnTo>
                    <a:pt x="2032" y="250"/>
                  </a:lnTo>
                  <a:lnTo>
                    <a:pt x="2030" y="252"/>
                  </a:lnTo>
                  <a:lnTo>
                    <a:pt x="2028" y="252"/>
                  </a:lnTo>
                  <a:lnTo>
                    <a:pt x="2026" y="250"/>
                  </a:lnTo>
                  <a:lnTo>
                    <a:pt x="2026" y="246"/>
                  </a:lnTo>
                  <a:lnTo>
                    <a:pt x="2026" y="244"/>
                  </a:lnTo>
                  <a:lnTo>
                    <a:pt x="2024" y="236"/>
                  </a:lnTo>
                  <a:lnTo>
                    <a:pt x="2020" y="230"/>
                  </a:lnTo>
                  <a:lnTo>
                    <a:pt x="2012" y="222"/>
                  </a:lnTo>
                  <a:lnTo>
                    <a:pt x="2004" y="218"/>
                  </a:lnTo>
                  <a:lnTo>
                    <a:pt x="1998" y="216"/>
                  </a:lnTo>
                  <a:lnTo>
                    <a:pt x="1994" y="216"/>
                  </a:lnTo>
                  <a:lnTo>
                    <a:pt x="1986" y="218"/>
                  </a:lnTo>
                  <a:lnTo>
                    <a:pt x="1980" y="222"/>
                  </a:lnTo>
                  <a:lnTo>
                    <a:pt x="1972" y="230"/>
                  </a:lnTo>
                  <a:lnTo>
                    <a:pt x="1960" y="240"/>
                  </a:lnTo>
                  <a:lnTo>
                    <a:pt x="1944" y="250"/>
                  </a:lnTo>
                  <a:lnTo>
                    <a:pt x="1930" y="260"/>
                  </a:lnTo>
                  <a:lnTo>
                    <a:pt x="1914" y="270"/>
                  </a:lnTo>
                  <a:lnTo>
                    <a:pt x="1910" y="272"/>
                  </a:lnTo>
                  <a:lnTo>
                    <a:pt x="1912" y="268"/>
                  </a:lnTo>
                  <a:lnTo>
                    <a:pt x="1922" y="252"/>
                  </a:lnTo>
                  <a:lnTo>
                    <a:pt x="1928" y="246"/>
                  </a:lnTo>
                  <a:lnTo>
                    <a:pt x="1934" y="242"/>
                  </a:lnTo>
                  <a:lnTo>
                    <a:pt x="1940" y="238"/>
                  </a:lnTo>
                  <a:lnTo>
                    <a:pt x="1946" y="234"/>
                  </a:lnTo>
                  <a:lnTo>
                    <a:pt x="1952" y="228"/>
                  </a:lnTo>
                  <a:lnTo>
                    <a:pt x="1972" y="194"/>
                  </a:lnTo>
                  <a:lnTo>
                    <a:pt x="1982" y="180"/>
                  </a:lnTo>
                  <a:lnTo>
                    <a:pt x="1990" y="172"/>
                  </a:lnTo>
                  <a:lnTo>
                    <a:pt x="2000" y="160"/>
                  </a:lnTo>
                  <a:lnTo>
                    <a:pt x="2010" y="144"/>
                  </a:lnTo>
                  <a:lnTo>
                    <a:pt x="2014" y="138"/>
                  </a:lnTo>
                  <a:lnTo>
                    <a:pt x="2014" y="130"/>
                  </a:lnTo>
                  <a:lnTo>
                    <a:pt x="2008" y="96"/>
                  </a:lnTo>
                  <a:lnTo>
                    <a:pt x="2004" y="90"/>
                  </a:lnTo>
                  <a:lnTo>
                    <a:pt x="2000" y="84"/>
                  </a:lnTo>
                  <a:lnTo>
                    <a:pt x="1972" y="64"/>
                  </a:lnTo>
                  <a:lnTo>
                    <a:pt x="1958" y="56"/>
                  </a:lnTo>
                  <a:lnTo>
                    <a:pt x="1944" y="52"/>
                  </a:lnTo>
                  <a:lnTo>
                    <a:pt x="1940" y="48"/>
                  </a:lnTo>
                  <a:lnTo>
                    <a:pt x="1938" y="44"/>
                  </a:lnTo>
                  <a:lnTo>
                    <a:pt x="1934" y="32"/>
                  </a:lnTo>
                  <a:lnTo>
                    <a:pt x="1922" y="8"/>
                  </a:lnTo>
                  <a:lnTo>
                    <a:pt x="1916" y="2"/>
                  </a:lnTo>
                  <a:lnTo>
                    <a:pt x="1910" y="0"/>
                  </a:lnTo>
                  <a:lnTo>
                    <a:pt x="1886" y="0"/>
                  </a:lnTo>
                  <a:lnTo>
                    <a:pt x="1880" y="2"/>
                  </a:lnTo>
                  <a:lnTo>
                    <a:pt x="1872" y="6"/>
                  </a:lnTo>
                  <a:lnTo>
                    <a:pt x="1844" y="34"/>
                  </a:lnTo>
                  <a:lnTo>
                    <a:pt x="1840" y="40"/>
                  </a:lnTo>
                  <a:lnTo>
                    <a:pt x="1838" y="48"/>
                  </a:lnTo>
                  <a:lnTo>
                    <a:pt x="1832" y="70"/>
                  </a:lnTo>
                  <a:lnTo>
                    <a:pt x="1828" y="78"/>
                  </a:lnTo>
                  <a:lnTo>
                    <a:pt x="1822" y="82"/>
                  </a:lnTo>
                  <a:lnTo>
                    <a:pt x="1788" y="104"/>
                  </a:lnTo>
                  <a:lnTo>
                    <a:pt x="1780" y="106"/>
                  </a:lnTo>
                  <a:lnTo>
                    <a:pt x="1774" y="104"/>
                  </a:lnTo>
                  <a:lnTo>
                    <a:pt x="1758" y="92"/>
                  </a:lnTo>
                  <a:lnTo>
                    <a:pt x="1750" y="90"/>
                  </a:lnTo>
                  <a:lnTo>
                    <a:pt x="1744" y="92"/>
                  </a:lnTo>
                  <a:lnTo>
                    <a:pt x="1710" y="106"/>
                  </a:lnTo>
                  <a:lnTo>
                    <a:pt x="1696" y="112"/>
                  </a:lnTo>
                  <a:lnTo>
                    <a:pt x="1660" y="134"/>
                  </a:lnTo>
                  <a:lnTo>
                    <a:pt x="1648" y="144"/>
                  </a:lnTo>
                  <a:lnTo>
                    <a:pt x="1630" y="162"/>
                  </a:lnTo>
                  <a:lnTo>
                    <a:pt x="1626" y="168"/>
                  </a:lnTo>
                  <a:lnTo>
                    <a:pt x="1622" y="174"/>
                  </a:lnTo>
                  <a:lnTo>
                    <a:pt x="1616" y="218"/>
                  </a:lnTo>
                  <a:lnTo>
                    <a:pt x="1612" y="224"/>
                  </a:lnTo>
                  <a:lnTo>
                    <a:pt x="1606" y="228"/>
                  </a:lnTo>
                  <a:lnTo>
                    <a:pt x="1544" y="244"/>
                  </a:lnTo>
                  <a:lnTo>
                    <a:pt x="1536" y="246"/>
                  </a:lnTo>
                  <a:lnTo>
                    <a:pt x="1532" y="252"/>
                  </a:lnTo>
                  <a:lnTo>
                    <a:pt x="1530" y="258"/>
                  </a:lnTo>
                  <a:lnTo>
                    <a:pt x="1528" y="264"/>
                  </a:lnTo>
                  <a:lnTo>
                    <a:pt x="1526" y="272"/>
                  </a:lnTo>
                  <a:lnTo>
                    <a:pt x="1526" y="306"/>
                  </a:lnTo>
                  <a:lnTo>
                    <a:pt x="1524" y="310"/>
                  </a:lnTo>
                  <a:lnTo>
                    <a:pt x="1522" y="308"/>
                  </a:lnTo>
                  <a:lnTo>
                    <a:pt x="1516" y="304"/>
                  </a:lnTo>
                  <a:lnTo>
                    <a:pt x="1508" y="302"/>
                  </a:lnTo>
                  <a:lnTo>
                    <a:pt x="1494" y="296"/>
                  </a:lnTo>
                  <a:lnTo>
                    <a:pt x="1488" y="296"/>
                  </a:lnTo>
                  <a:lnTo>
                    <a:pt x="1482" y="300"/>
                  </a:lnTo>
                  <a:lnTo>
                    <a:pt x="1472" y="316"/>
                  </a:lnTo>
                  <a:lnTo>
                    <a:pt x="1468" y="320"/>
                  </a:lnTo>
                  <a:lnTo>
                    <a:pt x="1464" y="320"/>
                  </a:lnTo>
                  <a:lnTo>
                    <a:pt x="1462" y="318"/>
                  </a:lnTo>
                  <a:lnTo>
                    <a:pt x="1458" y="314"/>
                  </a:lnTo>
                  <a:lnTo>
                    <a:pt x="1458" y="308"/>
                  </a:lnTo>
                  <a:lnTo>
                    <a:pt x="1456" y="304"/>
                  </a:lnTo>
                  <a:lnTo>
                    <a:pt x="1452" y="298"/>
                  </a:lnTo>
                  <a:lnTo>
                    <a:pt x="1444" y="290"/>
                  </a:lnTo>
                  <a:lnTo>
                    <a:pt x="1438" y="286"/>
                  </a:lnTo>
                  <a:lnTo>
                    <a:pt x="1434" y="284"/>
                  </a:lnTo>
                  <a:lnTo>
                    <a:pt x="1428" y="286"/>
                  </a:lnTo>
                  <a:lnTo>
                    <a:pt x="1426" y="292"/>
                  </a:lnTo>
                  <a:lnTo>
                    <a:pt x="1420" y="306"/>
                  </a:lnTo>
                  <a:lnTo>
                    <a:pt x="1418" y="322"/>
                  </a:lnTo>
                  <a:lnTo>
                    <a:pt x="1418" y="336"/>
                  </a:lnTo>
                  <a:lnTo>
                    <a:pt x="1418" y="352"/>
                  </a:lnTo>
                  <a:lnTo>
                    <a:pt x="1418" y="374"/>
                  </a:lnTo>
                  <a:lnTo>
                    <a:pt x="1416" y="382"/>
                  </a:lnTo>
                  <a:lnTo>
                    <a:pt x="1414" y="388"/>
                  </a:lnTo>
                  <a:lnTo>
                    <a:pt x="1412" y="388"/>
                  </a:lnTo>
                  <a:lnTo>
                    <a:pt x="1408" y="388"/>
                  </a:lnTo>
                  <a:lnTo>
                    <a:pt x="1404" y="384"/>
                  </a:lnTo>
                  <a:lnTo>
                    <a:pt x="1402" y="380"/>
                  </a:lnTo>
                  <a:lnTo>
                    <a:pt x="1400" y="372"/>
                  </a:lnTo>
                  <a:lnTo>
                    <a:pt x="1400" y="364"/>
                  </a:lnTo>
                  <a:lnTo>
                    <a:pt x="1406" y="340"/>
                  </a:lnTo>
                  <a:lnTo>
                    <a:pt x="1408" y="334"/>
                  </a:lnTo>
                  <a:lnTo>
                    <a:pt x="1406" y="326"/>
                  </a:lnTo>
                  <a:lnTo>
                    <a:pt x="1402" y="312"/>
                  </a:lnTo>
                  <a:lnTo>
                    <a:pt x="1398" y="296"/>
                  </a:lnTo>
                  <a:lnTo>
                    <a:pt x="1398" y="292"/>
                  </a:lnTo>
                  <a:lnTo>
                    <a:pt x="1396" y="286"/>
                  </a:lnTo>
                  <a:lnTo>
                    <a:pt x="1392" y="282"/>
                  </a:lnTo>
                  <a:lnTo>
                    <a:pt x="1376" y="278"/>
                  </a:lnTo>
                  <a:lnTo>
                    <a:pt x="1362" y="274"/>
                  </a:lnTo>
                  <a:lnTo>
                    <a:pt x="1348" y="274"/>
                  </a:lnTo>
                  <a:lnTo>
                    <a:pt x="1342" y="276"/>
                  </a:lnTo>
                  <a:lnTo>
                    <a:pt x="1338" y="282"/>
                  </a:lnTo>
                  <a:lnTo>
                    <a:pt x="1322" y="336"/>
                  </a:lnTo>
                  <a:lnTo>
                    <a:pt x="1320" y="342"/>
                  </a:lnTo>
                  <a:lnTo>
                    <a:pt x="1316" y="348"/>
                  </a:lnTo>
                  <a:lnTo>
                    <a:pt x="1308" y="360"/>
                  </a:lnTo>
                  <a:lnTo>
                    <a:pt x="1304" y="366"/>
                  </a:lnTo>
                  <a:lnTo>
                    <a:pt x="1304" y="372"/>
                  </a:lnTo>
                  <a:lnTo>
                    <a:pt x="1304" y="380"/>
                  </a:lnTo>
                  <a:lnTo>
                    <a:pt x="1308" y="384"/>
                  </a:lnTo>
                  <a:lnTo>
                    <a:pt x="1310" y="392"/>
                  </a:lnTo>
                  <a:lnTo>
                    <a:pt x="1310" y="400"/>
                  </a:lnTo>
                  <a:lnTo>
                    <a:pt x="1310" y="414"/>
                  </a:lnTo>
                  <a:lnTo>
                    <a:pt x="1310" y="426"/>
                  </a:lnTo>
                  <a:lnTo>
                    <a:pt x="1312" y="432"/>
                  </a:lnTo>
                  <a:lnTo>
                    <a:pt x="1316" y="436"/>
                  </a:lnTo>
                  <a:lnTo>
                    <a:pt x="1334" y="454"/>
                  </a:lnTo>
                  <a:lnTo>
                    <a:pt x="1338" y="460"/>
                  </a:lnTo>
                  <a:lnTo>
                    <a:pt x="1336" y="468"/>
                  </a:lnTo>
                  <a:lnTo>
                    <a:pt x="1324" y="484"/>
                  </a:lnTo>
                  <a:lnTo>
                    <a:pt x="1322" y="486"/>
                  </a:lnTo>
                  <a:lnTo>
                    <a:pt x="1320" y="486"/>
                  </a:lnTo>
                  <a:lnTo>
                    <a:pt x="1318" y="486"/>
                  </a:lnTo>
                  <a:lnTo>
                    <a:pt x="1314" y="484"/>
                  </a:lnTo>
                  <a:lnTo>
                    <a:pt x="1296" y="466"/>
                  </a:lnTo>
                  <a:lnTo>
                    <a:pt x="1284" y="456"/>
                  </a:lnTo>
                  <a:lnTo>
                    <a:pt x="1258" y="436"/>
                  </a:lnTo>
                  <a:lnTo>
                    <a:pt x="1252" y="432"/>
                  </a:lnTo>
                  <a:lnTo>
                    <a:pt x="1244" y="432"/>
                  </a:lnTo>
                  <a:lnTo>
                    <a:pt x="1230" y="432"/>
                  </a:lnTo>
                  <a:lnTo>
                    <a:pt x="1214" y="432"/>
                  </a:lnTo>
                  <a:lnTo>
                    <a:pt x="1212" y="432"/>
                  </a:lnTo>
                  <a:lnTo>
                    <a:pt x="1208" y="432"/>
                  </a:lnTo>
                  <a:lnTo>
                    <a:pt x="1206" y="434"/>
                  </a:lnTo>
                  <a:lnTo>
                    <a:pt x="1204" y="436"/>
                  </a:lnTo>
                  <a:lnTo>
                    <a:pt x="1204" y="440"/>
                  </a:lnTo>
                  <a:lnTo>
                    <a:pt x="1204" y="452"/>
                  </a:lnTo>
                  <a:lnTo>
                    <a:pt x="1202" y="460"/>
                  </a:lnTo>
                  <a:lnTo>
                    <a:pt x="1198" y="466"/>
                  </a:lnTo>
                  <a:lnTo>
                    <a:pt x="1192" y="468"/>
                  </a:lnTo>
                  <a:lnTo>
                    <a:pt x="1186" y="466"/>
                  </a:lnTo>
                  <a:lnTo>
                    <a:pt x="1180" y="464"/>
                  </a:lnTo>
                  <a:lnTo>
                    <a:pt x="1174" y="462"/>
                  </a:lnTo>
                  <a:lnTo>
                    <a:pt x="1166" y="464"/>
                  </a:lnTo>
                  <a:lnTo>
                    <a:pt x="1162" y="466"/>
                  </a:lnTo>
                  <a:lnTo>
                    <a:pt x="1146" y="474"/>
                  </a:lnTo>
                  <a:lnTo>
                    <a:pt x="1142" y="476"/>
                  </a:lnTo>
                  <a:lnTo>
                    <a:pt x="1134" y="478"/>
                  </a:lnTo>
                  <a:lnTo>
                    <a:pt x="1126" y="480"/>
                  </a:lnTo>
                  <a:lnTo>
                    <a:pt x="1124" y="480"/>
                  </a:lnTo>
                  <a:lnTo>
                    <a:pt x="1116" y="478"/>
                  </a:lnTo>
                  <a:lnTo>
                    <a:pt x="1110" y="476"/>
                  </a:lnTo>
                  <a:lnTo>
                    <a:pt x="1104" y="472"/>
                  </a:lnTo>
                  <a:lnTo>
                    <a:pt x="1098" y="474"/>
                  </a:lnTo>
                  <a:lnTo>
                    <a:pt x="1092" y="476"/>
                  </a:lnTo>
                  <a:lnTo>
                    <a:pt x="1078" y="484"/>
                  </a:lnTo>
                  <a:lnTo>
                    <a:pt x="1062" y="496"/>
                  </a:lnTo>
                  <a:lnTo>
                    <a:pt x="1050" y="504"/>
                  </a:lnTo>
                  <a:lnTo>
                    <a:pt x="1024" y="516"/>
                  </a:lnTo>
                  <a:lnTo>
                    <a:pt x="1012" y="520"/>
                  </a:lnTo>
                  <a:lnTo>
                    <a:pt x="1008" y="522"/>
                  </a:lnTo>
                  <a:lnTo>
                    <a:pt x="1004" y="526"/>
                  </a:lnTo>
                  <a:lnTo>
                    <a:pt x="1000" y="540"/>
                  </a:lnTo>
                  <a:lnTo>
                    <a:pt x="996" y="546"/>
                  </a:lnTo>
                  <a:lnTo>
                    <a:pt x="992" y="548"/>
                  </a:lnTo>
                  <a:lnTo>
                    <a:pt x="988" y="546"/>
                  </a:lnTo>
                  <a:lnTo>
                    <a:pt x="982" y="542"/>
                  </a:lnTo>
                  <a:lnTo>
                    <a:pt x="974" y="534"/>
                  </a:lnTo>
                  <a:lnTo>
                    <a:pt x="972" y="530"/>
                  </a:lnTo>
                  <a:lnTo>
                    <a:pt x="972" y="526"/>
                  </a:lnTo>
                  <a:lnTo>
                    <a:pt x="974" y="524"/>
                  </a:lnTo>
                  <a:lnTo>
                    <a:pt x="982" y="514"/>
                  </a:lnTo>
                  <a:lnTo>
                    <a:pt x="986" y="508"/>
                  </a:lnTo>
                  <a:lnTo>
                    <a:pt x="988" y="502"/>
                  </a:lnTo>
                  <a:lnTo>
                    <a:pt x="988" y="498"/>
                  </a:lnTo>
                  <a:lnTo>
                    <a:pt x="986" y="492"/>
                  </a:lnTo>
                  <a:lnTo>
                    <a:pt x="980" y="486"/>
                  </a:lnTo>
                  <a:lnTo>
                    <a:pt x="976" y="484"/>
                  </a:lnTo>
                  <a:lnTo>
                    <a:pt x="964" y="480"/>
                  </a:lnTo>
                  <a:lnTo>
                    <a:pt x="950" y="480"/>
                  </a:lnTo>
                  <a:lnTo>
                    <a:pt x="946" y="480"/>
                  </a:lnTo>
                  <a:lnTo>
                    <a:pt x="944" y="480"/>
                  </a:lnTo>
                  <a:lnTo>
                    <a:pt x="942" y="482"/>
                  </a:lnTo>
                  <a:lnTo>
                    <a:pt x="942" y="484"/>
                  </a:lnTo>
                  <a:lnTo>
                    <a:pt x="942" y="488"/>
                  </a:lnTo>
                  <a:lnTo>
                    <a:pt x="944" y="492"/>
                  </a:lnTo>
                  <a:lnTo>
                    <a:pt x="948" y="500"/>
                  </a:lnTo>
                  <a:lnTo>
                    <a:pt x="948" y="508"/>
                  </a:lnTo>
                  <a:lnTo>
                    <a:pt x="948" y="520"/>
                  </a:lnTo>
                  <a:lnTo>
                    <a:pt x="950" y="528"/>
                  </a:lnTo>
                  <a:lnTo>
                    <a:pt x="952" y="536"/>
                  </a:lnTo>
                  <a:lnTo>
                    <a:pt x="954" y="542"/>
                  </a:lnTo>
                  <a:lnTo>
                    <a:pt x="956" y="548"/>
                  </a:lnTo>
                  <a:lnTo>
                    <a:pt x="956" y="556"/>
                  </a:lnTo>
                  <a:lnTo>
                    <a:pt x="952" y="570"/>
                  </a:lnTo>
                  <a:lnTo>
                    <a:pt x="948" y="574"/>
                  </a:lnTo>
                  <a:lnTo>
                    <a:pt x="946" y="574"/>
                  </a:lnTo>
                  <a:lnTo>
                    <a:pt x="944" y="572"/>
                  </a:lnTo>
                  <a:lnTo>
                    <a:pt x="938" y="570"/>
                  </a:lnTo>
                  <a:lnTo>
                    <a:pt x="930" y="568"/>
                  </a:lnTo>
                  <a:lnTo>
                    <a:pt x="928" y="568"/>
                  </a:lnTo>
                  <a:lnTo>
                    <a:pt x="920" y="570"/>
                  </a:lnTo>
                  <a:lnTo>
                    <a:pt x="914" y="572"/>
                  </a:lnTo>
                  <a:lnTo>
                    <a:pt x="902" y="582"/>
                  </a:lnTo>
                  <a:lnTo>
                    <a:pt x="896" y="584"/>
                  </a:lnTo>
                  <a:lnTo>
                    <a:pt x="884" y="592"/>
                  </a:lnTo>
                  <a:lnTo>
                    <a:pt x="882" y="598"/>
                  </a:lnTo>
                  <a:lnTo>
                    <a:pt x="884" y="604"/>
                  </a:lnTo>
                  <a:lnTo>
                    <a:pt x="896" y="630"/>
                  </a:lnTo>
                  <a:lnTo>
                    <a:pt x="898" y="634"/>
                  </a:lnTo>
                  <a:lnTo>
                    <a:pt x="894" y="632"/>
                  </a:lnTo>
                  <a:lnTo>
                    <a:pt x="888" y="628"/>
                  </a:lnTo>
                  <a:lnTo>
                    <a:pt x="882" y="626"/>
                  </a:lnTo>
                  <a:lnTo>
                    <a:pt x="868" y="626"/>
                  </a:lnTo>
                  <a:lnTo>
                    <a:pt x="860" y="626"/>
                  </a:lnTo>
                  <a:lnTo>
                    <a:pt x="854" y="624"/>
                  </a:lnTo>
                  <a:lnTo>
                    <a:pt x="848" y="620"/>
                  </a:lnTo>
                  <a:lnTo>
                    <a:pt x="842" y="620"/>
                  </a:lnTo>
                  <a:lnTo>
                    <a:pt x="840" y="622"/>
                  </a:lnTo>
                  <a:lnTo>
                    <a:pt x="842" y="630"/>
                  </a:lnTo>
                  <a:lnTo>
                    <a:pt x="842" y="632"/>
                  </a:lnTo>
                  <a:lnTo>
                    <a:pt x="836" y="630"/>
                  </a:lnTo>
                  <a:lnTo>
                    <a:pt x="818" y="624"/>
                  </a:lnTo>
                  <a:lnTo>
                    <a:pt x="812" y="622"/>
                  </a:lnTo>
                  <a:lnTo>
                    <a:pt x="808" y="616"/>
                  </a:lnTo>
                  <a:lnTo>
                    <a:pt x="804" y="604"/>
                  </a:lnTo>
                  <a:lnTo>
                    <a:pt x="804" y="598"/>
                  </a:lnTo>
                  <a:lnTo>
                    <a:pt x="806" y="592"/>
                  </a:lnTo>
                  <a:lnTo>
                    <a:pt x="810" y="588"/>
                  </a:lnTo>
                  <a:lnTo>
                    <a:pt x="812" y="582"/>
                  </a:lnTo>
                  <a:lnTo>
                    <a:pt x="810" y="578"/>
                  </a:lnTo>
                  <a:lnTo>
                    <a:pt x="804" y="574"/>
                  </a:lnTo>
                  <a:lnTo>
                    <a:pt x="800" y="572"/>
                  </a:lnTo>
                  <a:lnTo>
                    <a:pt x="786" y="562"/>
                  </a:lnTo>
                  <a:lnTo>
                    <a:pt x="778" y="554"/>
                  </a:lnTo>
                  <a:lnTo>
                    <a:pt x="768" y="544"/>
                  </a:lnTo>
                  <a:lnTo>
                    <a:pt x="766" y="540"/>
                  </a:lnTo>
                  <a:lnTo>
                    <a:pt x="768" y="538"/>
                  </a:lnTo>
                  <a:lnTo>
                    <a:pt x="772" y="540"/>
                  </a:lnTo>
                  <a:lnTo>
                    <a:pt x="778" y="544"/>
                  </a:lnTo>
                  <a:lnTo>
                    <a:pt x="784" y="546"/>
                  </a:lnTo>
                  <a:lnTo>
                    <a:pt x="790" y="548"/>
                  </a:lnTo>
                  <a:lnTo>
                    <a:pt x="794" y="548"/>
                  </a:lnTo>
                  <a:lnTo>
                    <a:pt x="800" y="550"/>
                  </a:lnTo>
                  <a:lnTo>
                    <a:pt x="806" y="556"/>
                  </a:lnTo>
                  <a:lnTo>
                    <a:pt x="808" y="560"/>
                  </a:lnTo>
                  <a:lnTo>
                    <a:pt x="812" y="566"/>
                  </a:lnTo>
                  <a:lnTo>
                    <a:pt x="820" y="570"/>
                  </a:lnTo>
                  <a:lnTo>
                    <a:pt x="842" y="576"/>
                  </a:lnTo>
                  <a:lnTo>
                    <a:pt x="850" y="576"/>
                  </a:lnTo>
                  <a:lnTo>
                    <a:pt x="858" y="576"/>
                  </a:lnTo>
                  <a:lnTo>
                    <a:pt x="872" y="570"/>
                  </a:lnTo>
                  <a:lnTo>
                    <a:pt x="888" y="564"/>
                  </a:lnTo>
                  <a:lnTo>
                    <a:pt x="892" y="562"/>
                  </a:lnTo>
                  <a:lnTo>
                    <a:pt x="898" y="558"/>
                  </a:lnTo>
                  <a:lnTo>
                    <a:pt x="902" y="550"/>
                  </a:lnTo>
                  <a:lnTo>
                    <a:pt x="906" y="536"/>
                  </a:lnTo>
                  <a:lnTo>
                    <a:pt x="906" y="530"/>
                  </a:lnTo>
                  <a:lnTo>
                    <a:pt x="904" y="524"/>
                  </a:lnTo>
                  <a:lnTo>
                    <a:pt x="876" y="496"/>
                  </a:lnTo>
                  <a:lnTo>
                    <a:pt x="864" y="486"/>
                  </a:lnTo>
                  <a:lnTo>
                    <a:pt x="848" y="474"/>
                  </a:lnTo>
                  <a:lnTo>
                    <a:pt x="836" y="464"/>
                  </a:lnTo>
                  <a:lnTo>
                    <a:pt x="826" y="456"/>
                  </a:lnTo>
                  <a:lnTo>
                    <a:pt x="820" y="452"/>
                  </a:lnTo>
                  <a:lnTo>
                    <a:pt x="814" y="448"/>
                  </a:lnTo>
                  <a:lnTo>
                    <a:pt x="800" y="444"/>
                  </a:lnTo>
                  <a:lnTo>
                    <a:pt x="788" y="440"/>
                  </a:lnTo>
                  <a:lnTo>
                    <a:pt x="784" y="438"/>
                  </a:lnTo>
                  <a:lnTo>
                    <a:pt x="782" y="432"/>
                  </a:lnTo>
                  <a:lnTo>
                    <a:pt x="782" y="430"/>
                  </a:lnTo>
                  <a:lnTo>
                    <a:pt x="782" y="426"/>
                  </a:lnTo>
                  <a:lnTo>
                    <a:pt x="780" y="424"/>
                  </a:lnTo>
                  <a:lnTo>
                    <a:pt x="778" y="422"/>
                  </a:lnTo>
                  <a:lnTo>
                    <a:pt x="774" y="422"/>
                  </a:lnTo>
                  <a:lnTo>
                    <a:pt x="770" y="422"/>
                  </a:lnTo>
                  <a:lnTo>
                    <a:pt x="754" y="422"/>
                  </a:lnTo>
                  <a:lnTo>
                    <a:pt x="752" y="422"/>
                  </a:lnTo>
                  <a:lnTo>
                    <a:pt x="742" y="422"/>
                  </a:lnTo>
                  <a:lnTo>
                    <a:pt x="738" y="416"/>
                  </a:lnTo>
                  <a:lnTo>
                    <a:pt x="734" y="412"/>
                  </a:lnTo>
                  <a:lnTo>
                    <a:pt x="734" y="406"/>
                  </a:lnTo>
                  <a:lnTo>
                    <a:pt x="736" y="394"/>
                  </a:lnTo>
                  <a:lnTo>
                    <a:pt x="740" y="390"/>
                  </a:lnTo>
                  <a:lnTo>
                    <a:pt x="740" y="384"/>
                  </a:lnTo>
                  <a:lnTo>
                    <a:pt x="738" y="378"/>
                  </a:lnTo>
                  <a:lnTo>
                    <a:pt x="728" y="368"/>
                  </a:lnTo>
                  <a:lnTo>
                    <a:pt x="720" y="358"/>
                  </a:lnTo>
                  <a:lnTo>
                    <a:pt x="716" y="358"/>
                  </a:lnTo>
                  <a:lnTo>
                    <a:pt x="714" y="356"/>
                  </a:lnTo>
                  <a:lnTo>
                    <a:pt x="710" y="358"/>
                  </a:lnTo>
                  <a:lnTo>
                    <a:pt x="708" y="358"/>
                  </a:lnTo>
                  <a:lnTo>
                    <a:pt x="700" y="368"/>
                  </a:lnTo>
                  <a:lnTo>
                    <a:pt x="694" y="370"/>
                  </a:lnTo>
                  <a:lnTo>
                    <a:pt x="686" y="370"/>
                  </a:lnTo>
                  <a:lnTo>
                    <a:pt x="682" y="366"/>
                  </a:lnTo>
                  <a:lnTo>
                    <a:pt x="670" y="362"/>
                  </a:lnTo>
                  <a:lnTo>
                    <a:pt x="656" y="362"/>
                  </a:lnTo>
                  <a:lnTo>
                    <a:pt x="654" y="362"/>
                  </a:lnTo>
                  <a:lnTo>
                    <a:pt x="646" y="364"/>
                  </a:lnTo>
                  <a:lnTo>
                    <a:pt x="640" y="368"/>
                  </a:lnTo>
                  <a:lnTo>
                    <a:pt x="632" y="376"/>
                  </a:lnTo>
                  <a:lnTo>
                    <a:pt x="626" y="380"/>
                  </a:lnTo>
                  <a:lnTo>
                    <a:pt x="620" y="382"/>
                  </a:lnTo>
                  <a:lnTo>
                    <a:pt x="610" y="382"/>
                  </a:lnTo>
                  <a:lnTo>
                    <a:pt x="606" y="384"/>
                  </a:lnTo>
                  <a:lnTo>
                    <a:pt x="600" y="388"/>
                  </a:lnTo>
                  <a:lnTo>
                    <a:pt x="596" y="390"/>
                  </a:lnTo>
                  <a:lnTo>
                    <a:pt x="592" y="392"/>
                  </a:lnTo>
                  <a:lnTo>
                    <a:pt x="586" y="394"/>
                  </a:lnTo>
                  <a:lnTo>
                    <a:pt x="584" y="400"/>
                  </a:lnTo>
                  <a:lnTo>
                    <a:pt x="578" y="414"/>
                  </a:lnTo>
                  <a:lnTo>
                    <a:pt x="574" y="420"/>
                  </a:lnTo>
                  <a:lnTo>
                    <a:pt x="568" y="422"/>
                  </a:lnTo>
                  <a:lnTo>
                    <a:pt x="556" y="422"/>
                  </a:lnTo>
                  <a:lnTo>
                    <a:pt x="548" y="424"/>
                  </a:lnTo>
                  <a:lnTo>
                    <a:pt x="544" y="430"/>
                  </a:lnTo>
                  <a:lnTo>
                    <a:pt x="540" y="444"/>
                  </a:lnTo>
                  <a:lnTo>
                    <a:pt x="538" y="456"/>
                  </a:lnTo>
                  <a:lnTo>
                    <a:pt x="534" y="460"/>
                  </a:lnTo>
                  <a:lnTo>
                    <a:pt x="530" y="460"/>
                  </a:lnTo>
                  <a:lnTo>
                    <a:pt x="526" y="460"/>
                  </a:lnTo>
                  <a:lnTo>
                    <a:pt x="518" y="462"/>
                  </a:lnTo>
                  <a:lnTo>
                    <a:pt x="514" y="468"/>
                  </a:lnTo>
                  <a:lnTo>
                    <a:pt x="502" y="484"/>
                  </a:lnTo>
                  <a:lnTo>
                    <a:pt x="500" y="490"/>
                  </a:lnTo>
                  <a:lnTo>
                    <a:pt x="498" y="498"/>
                  </a:lnTo>
                  <a:lnTo>
                    <a:pt x="498" y="502"/>
                  </a:lnTo>
                  <a:lnTo>
                    <a:pt x="496" y="510"/>
                  </a:lnTo>
                  <a:lnTo>
                    <a:pt x="494" y="516"/>
                  </a:lnTo>
                  <a:lnTo>
                    <a:pt x="482" y="532"/>
                  </a:lnTo>
                  <a:lnTo>
                    <a:pt x="474" y="546"/>
                  </a:lnTo>
                  <a:lnTo>
                    <a:pt x="472" y="552"/>
                  </a:lnTo>
                  <a:lnTo>
                    <a:pt x="466" y="566"/>
                  </a:lnTo>
                  <a:lnTo>
                    <a:pt x="462" y="570"/>
                  </a:lnTo>
                  <a:lnTo>
                    <a:pt x="456" y="586"/>
                  </a:lnTo>
                  <a:lnTo>
                    <a:pt x="452" y="590"/>
                  </a:lnTo>
                  <a:lnTo>
                    <a:pt x="444" y="604"/>
                  </a:lnTo>
                  <a:lnTo>
                    <a:pt x="424" y="640"/>
                  </a:lnTo>
                  <a:lnTo>
                    <a:pt x="414" y="652"/>
                  </a:lnTo>
                  <a:lnTo>
                    <a:pt x="406" y="660"/>
                  </a:lnTo>
                  <a:lnTo>
                    <a:pt x="392" y="670"/>
                  </a:lnTo>
                  <a:lnTo>
                    <a:pt x="388" y="672"/>
                  </a:lnTo>
                  <a:lnTo>
                    <a:pt x="382" y="676"/>
                  </a:lnTo>
                  <a:lnTo>
                    <a:pt x="376" y="682"/>
                  </a:lnTo>
                  <a:lnTo>
                    <a:pt x="374" y="688"/>
                  </a:lnTo>
                  <a:lnTo>
                    <a:pt x="366" y="700"/>
                  </a:lnTo>
                  <a:lnTo>
                    <a:pt x="356" y="710"/>
                  </a:lnTo>
                  <a:lnTo>
                    <a:pt x="352" y="714"/>
                  </a:lnTo>
                  <a:lnTo>
                    <a:pt x="350" y="720"/>
                  </a:lnTo>
                  <a:lnTo>
                    <a:pt x="346" y="732"/>
                  </a:lnTo>
                  <a:lnTo>
                    <a:pt x="344" y="736"/>
                  </a:lnTo>
                  <a:lnTo>
                    <a:pt x="342" y="744"/>
                  </a:lnTo>
                  <a:lnTo>
                    <a:pt x="340" y="752"/>
                  </a:lnTo>
                  <a:lnTo>
                    <a:pt x="340" y="756"/>
                  </a:lnTo>
                  <a:lnTo>
                    <a:pt x="342" y="764"/>
                  </a:lnTo>
                  <a:lnTo>
                    <a:pt x="344" y="770"/>
                  </a:lnTo>
                  <a:lnTo>
                    <a:pt x="346" y="776"/>
                  </a:lnTo>
                  <a:lnTo>
                    <a:pt x="348" y="784"/>
                  </a:lnTo>
                  <a:lnTo>
                    <a:pt x="350" y="792"/>
                  </a:lnTo>
                  <a:lnTo>
                    <a:pt x="350" y="794"/>
                  </a:lnTo>
                  <a:lnTo>
                    <a:pt x="350" y="810"/>
                  </a:lnTo>
                  <a:lnTo>
                    <a:pt x="350" y="814"/>
                  </a:lnTo>
                  <a:lnTo>
                    <a:pt x="352" y="820"/>
                  </a:lnTo>
                  <a:lnTo>
                    <a:pt x="356" y="826"/>
                  </a:lnTo>
                  <a:lnTo>
                    <a:pt x="364" y="828"/>
                  </a:lnTo>
                  <a:lnTo>
                    <a:pt x="370" y="830"/>
                  </a:lnTo>
                  <a:lnTo>
                    <a:pt x="378" y="832"/>
                  </a:lnTo>
                  <a:lnTo>
                    <a:pt x="382" y="832"/>
                  </a:lnTo>
                  <a:lnTo>
                    <a:pt x="390" y="830"/>
                  </a:lnTo>
                  <a:lnTo>
                    <a:pt x="396" y="828"/>
                  </a:lnTo>
                  <a:lnTo>
                    <a:pt x="412" y="816"/>
                  </a:lnTo>
                  <a:lnTo>
                    <a:pt x="424" y="808"/>
                  </a:lnTo>
                  <a:lnTo>
                    <a:pt x="430" y="804"/>
                  </a:lnTo>
                  <a:lnTo>
                    <a:pt x="434" y="802"/>
                  </a:lnTo>
                  <a:lnTo>
                    <a:pt x="438" y="800"/>
                  </a:lnTo>
                  <a:lnTo>
                    <a:pt x="442" y="796"/>
                  </a:lnTo>
                  <a:lnTo>
                    <a:pt x="446" y="790"/>
                  </a:lnTo>
                  <a:lnTo>
                    <a:pt x="454" y="778"/>
                  </a:lnTo>
                  <a:lnTo>
                    <a:pt x="458" y="774"/>
                  </a:lnTo>
                  <a:lnTo>
                    <a:pt x="454" y="778"/>
                  </a:lnTo>
                  <a:lnTo>
                    <a:pt x="446" y="790"/>
                  </a:lnTo>
                  <a:lnTo>
                    <a:pt x="442" y="796"/>
                  </a:lnTo>
                  <a:lnTo>
                    <a:pt x="440" y="808"/>
                  </a:lnTo>
                  <a:lnTo>
                    <a:pt x="442" y="820"/>
                  </a:lnTo>
                  <a:lnTo>
                    <a:pt x="446" y="826"/>
                  </a:lnTo>
                  <a:lnTo>
                    <a:pt x="448" y="832"/>
                  </a:lnTo>
                  <a:lnTo>
                    <a:pt x="448" y="840"/>
                  </a:lnTo>
                  <a:lnTo>
                    <a:pt x="448" y="844"/>
                  </a:lnTo>
                  <a:lnTo>
                    <a:pt x="452" y="860"/>
                  </a:lnTo>
                  <a:lnTo>
                    <a:pt x="456" y="874"/>
                  </a:lnTo>
                  <a:lnTo>
                    <a:pt x="458" y="886"/>
                  </a:lnTo>
                  <a:lnTo>
                    <a:pt x="460" y="892"/>
                  </a:lnTo>
                  <a:lnTo>
                    <a:pt x="464" y="896"/>
                  </a:lnTo>
                  <a:lnTo>
                    <a:pt x="466" y="902"/>
                  </a:lnTo>
                  <a:lnTo>
                    <a:pt x="468" y="906"/>
                  </a:lnTo>
                  <a:lnTo>
                    <a:pt x="470" y="910"/>
                  </a:lnTo>
                  <a:lnTo>
                    <a:pt x="476" y="910"/>
                  </a:lnTo>
                  <a:lnTo>
                    <a:pt x="480" y="910"/>
                  </a:lnTo>
                  <a:lnTo>
                    <a:pt x="486" y="910"/>
                  </a:lnTo>
                  <a:lnTo>
                    <a:pt x="488" y="906"/>
                  </a:lnTo>
                  <a:lnTo>
                    <a:pt x="490" y="902"/>
                  </a:lnTo>
                  <a:lnTo>
                    <a:pt x="492" y="896"/>
                  </a:lnTo>
                  <a:lnTo>
                    <a:pt x="498" y="892"/>
                  </a:lnTo>
                  <a:lnTo>
                    <a:pt x="506" y="892"/>
                  </a:lnTo>
                  <a:lnTo>
                    <a:pt x="510" y="892"/>
                  </a:lnTo>
                  <a:lnTo>
                    <a:pt x="516" y="890"/>
                  </a:lnTo>
                  <a:lnTo>
                    <a:pt x="520" y="884"/>
                  </a:lnTo>
                  <a:lnTo>
                    <a:pt x="524" y="878"/>
                  </a:lnTo>
                  <a:lnTo>
                    <a:pt x="526" y="872"/>
                  </a:lnTo>
                  <a:lnTo>
                    <a:pt x="528" y="864"/>
                  </a:lnTo>
                  <a:lnTo>
                    <a:pt x="528" y="840"/>
                  </a:lnTo>
                  <a:lnTo>
                    <a:pt x="528" y="824"/>
                  </a:lnTo>
                  <a:lnTo>
                    <a:pt x="528" y="822"/>
                  </a:lnTo>
                  <a:lnTo>
                    <a:pt x="528" y="816"/>
                  </a:lnTo>
                  <a:lnTo>
                    <a:pt x="532" y="814"/>
                  </a:lnTo>
                  <a:lnTo>
                    <a:pt x="544" y="810"/>
                  </a:lnTo>
                  <a:lnTo>
                    <a:pt x="550" y="806"/>
                  </a:lnTo>
                  <a:lnTo>
                    <a:pt x="554" y="802"/>
                  </a:lnTo>
                  <a:lnTo>
                    <a:pt x="556" y="796"/>
                  </a:lnTo>
                  <a:lnTo>
                    <a:pt x="556" y="792"/>
                  </a:lnTo>
                  <a:lnTo>
                    <a:pt x="556" y="784"/>
                  </a:lnTo>
                  <a:lnTo>
                    <a:pt x="554" y="776"/>
                  </a:lnTo>
                  <a:lnTo>
                    <a:pt x="550" y="772"/>
                  </a:lnTo>
                  <a:lnTo>
                    <a:pt x="542" y="760"/>
                  </a:lnTo>
                  <a:lnTo>
                    <a:pt x="538" y="754"/>
                  </a:lnTo>
                  <a:lnTo>
                    <a:pt x="536" y="746"/>
                  </a:lnTo>
                  <a:lnTo>
                    <a:pt x="536" y="732"/>
                  </a:lnTo>
                  <a:lnTo>
                    <a:pt x="536" y="716"/>
                  </a:lnTo>
                  <a:lnTo>
                    <a:pt x="536" y="704"/>
                  </a:lnTo>
                  <a:lnTo>
                    <a:pt x="538" y="696"/>
                  </a:lnTo>
                  <a:lnTo>
                    <a:pt x="542" y="690"/>
                  </a:lnTo>
                  <a:lnTo>
                    <a:pt x="550" y="682"/>
                  </a:lnTo>
                  <a:lnTo>
                    <a:pt x="562" y="672"/>
                  </a:lnTo>
                  <a:lnTo>
                    <a:pt x="572" y="662"/>
                  </a:lnTo>
                  <a:lnTo>
                    <a:pt x="590" y="652"/>
                  </a:lnTo>
                  <a:lnTo>
                    <a:pt x="594" y="646"/>
                  </a:lnTo>
                  <a:lnTo>
                    <a:pt x="600" y="640"/>
                  </a:lnTo>
                  <a:lnTo>
                    <a:pt x="602" y="634"/>
                  </a:lnTo>
                  <a:lnTo>
                    <a:pt x="604" y="628"/>
                  </a:lnTo>
                  <a:lnTo>
                    <a:pt x="600" y="622"/>
                  </a:lnTo>
                  <a:lnTo>
                    <a:pt x="598" y="616"/>
                  </a:lnTo>
                  <a:lnTo>
                    <a:pt x="600" y="610"/>
                  </a:lnTo>
                  <a:lnTo>
                    <a:pt x="602" y="604"/>
                  </a:lnTo>
                  <a:lnTo>
                    <a:pt x="612" y="592"/>
                  </a:lnTo>
                  <a:lnTo>
                    <a:pt x="620" y="584"/>
                  </a:lnTo>
                  <a:lnTo>
                    <a:pt x="624" y="580"/>
                  </a:lnTo>
                  <a:lnTo>
                    <a:pt x="630" y="576"/>
                  </a:lnTo>
                  <a:lnTo>
                    <a:pt x="634" y="578"/>
                  </a:lnTo>
                  <a:lnTo>
                    <a:pt x="640" y="582"/>
                  </a:lnTo>
                  <a:lnTo>
                    <a:pt x="648" y="594"/>
                  </a:lnTo>
                  <a:lnTo>
                    <a:pt x="652" y="600"/>
                  </a:lnTo>
                  <a:lnTo>
                    <a:pt x="652" y="608"/>
                  </a:lnTo>
                  <a:lnTo>
                    <a:pt x="652" y="614"/>
                  </a:lnTo>
                  <a:lnTo>
                    <a:pt x="638" y="640"/>
                  </a:lnTo>
                  <a:lnTo>
                    <a:pt x="634" y="646"/>
                  </a:lnTo>
                  <a:lnTo>
                    <a:pt x="628" y="650"/>
                  </a:lnTo>
                  <a:lnTo>
                    <a:pt x="612" y="662"/>
                  </a:lnTo>
                  <a:lnTo>
                    <a:pt x="606" y="666"/>
                  </a:lnTo>
                  <a:lnTo>
                    <a:pt x="604" y="674"/>
                  </a:lnTo>
                  <a:lnTo>
                    <a:pt x="598" y="688"/>
                  </a:lnTo>
                  <a:lnTo>
                    <a:pt x="596" y="704"/>
                  </a:lnTo>
                  <a:lnTo>
                    <a:pt x="596" y="726"/>
                  </a:lnTo>
                  <a:lnTo>
                    <a:pt x="596" y="734"/>
                  </a:lnTo>
                  <a:lnTo>
                    <a:pt x="600" y="742"/>
                  </a:lnTo>
                  <a:lnTo>
                    <a:pt x="602" y="748"/>
                  </a:lnTo>
                  <a:lnTo>
                    <a:pt x="610" y="760"/>
                  </a:lnTo>
                  <a:lnTo>
                    <a:pt x="620" y="770"/>
                  </a:lnTo>
                  <a:lnTo>
                    <a:pt x="626" y="772"/>
                  </a:lnTo>
                  <a:lnTo>
                    <a:pt x="634" y="774"/>
                  </a:lnTo>
                  <a:lnTo>
                    <a:pt x="636" y="774"/>
                  </a:lnTo>
                  <a:lnTo>
                    <a:pt x="652" y="772"/>
                  </a:lnTo>
                  <a:lnTo>
                    <a:pt x="676" y="766"/>
                  </a:lnTo>
                  <a:lnTo>
                    <a:pt x="690" y="764"/>
                  </a:lnTo>
                  <a:lnTo>
                    <a:pt x="694" y="764"/>
                  </a:lnTo>
                  <a:lnTo>
                    <a:pt x="700" y="764"/>
                  </a:lnTo>
                  <a:lnTo>
                    <a:pt x="704" y="766"/>
                  </a:lnTo>
                  <a:lnTo>
                    <a:pt x="708" y="768"/>
                  </a:lnTo>
                  <a:lnTo>
                    <a:pt x="712" y="774"/>
                  </a:lnTo>
                  <a:lnTo>
                    <a:pt x="714" y="782"/>
                  </a:lnTo>
                  <a:lnTo>
                    <a:pt x="714" y="786"/>
                  </a:lnTo>
                  <a:lnTo>
                    <a:pt x="712" y="790"/>
                  </a:lnTo>
                  <a:lnTo>
                    <a:pt x="708" y="794"/>
                  </a:lnTo>
                  <a:lnTo>
                    <a:pt x="704" y="794"/>
                  </a:lnTo>
                  <a:lnTo>
                    <a:pt x="700" y="792"/>
                  </a:lnTo>
                  <a:lnTo>
                    <a:pt x="686" y="792"/>
                  </a:lnTo>
                  <a:lnTo>
                    <a:pt x="672" y="792"/>
                  </a:lnTo>
                  <a:lnTo>
                    <a:pt x="658" y="796"/>
                  </a:lnTo>
                  <a:lnTo>
                    <a:pt x="642" y="800"/>
                  </a:lnTo>
                  <a:lnTo>
                    <a:pt x="638" y="804"/>
                  </a:lnTo>
                  <a:lnTo>
                    <a:pt x="634" y="808"/>
                  </a:lnTo>
                  <a:lnTo>
                    <a:pt x="634" y="818"/>
                  </a:lnTo>
                  <a:lnTo>
                    <a:pt x="636" y="822"/>
                  </a:lnTo>
                  <a:lnTo>
                    <a:pt x="640" y="828"/>
                  </a:lnTo>
                  <a:lnTo>
                    <a:pt x="644" y="832"/>
                  </a:lnTo>
                  <a:lnTo>
                    <a:pt x="644" y="838"/>
                  </a:lnTo>
                  <a:lnTo>
                    <a:pt x="644" y="842"/>
                  </a:lnTo>
                  <a:lnTo>
                    <a:pt x="642" y="850"/>
                  </a:lnTo>
                  <a:lnTo>
                    <a:pt x="638" y="854"/>
                  </a:lnTo>
                  <a:lnTo>
                    <a:pt x="636" y="856"/>
                  </a:lnTo>
                  <a:lnTo>
                    <a:pt x="634" y="858"/>
                  </a:lnTo>
                  <a:lnTo>
                    <a:pt x="632" y="858"/>
                  </a:lnTo>
                  <a:lnTo>
                    <a:pt x="628" y="858"/>
                  </a:lnTo>
                  <a:lnTo>
                    <a:pt x="622" y="856"/>
                  </a:lnTo>
                  <a:lnTo>
                    <a:pt x="610" y="852"/>
                  </a:lnTo>
                  <a:lnTo>
                    <a:pt x="606" y="854"/>
                  </a:lnTo>
                  <a:lnTo>
                    <a:pt x="602" y="858"/>
                  </a:lnTo>
                  <a:lnTo>
                    <a:pt x="600" y="864"/>
                  </a:lnTo>
                  <a:lnTo>
                    <a:pt x="598" y="872"/>
                  </a:lnTo>
                  <a:lnTo>
                    <a:pt x="596" y="880"/>
                  </a:lnTo>
                  <a:lnTo>
                    <a:pt x="596" y="882"/>
                  </a:lnTo>
                  <a:lnTo>
                    <a:pt x="596" y="890"/>
                  </a:lnTo>
                  <a:lnTo>
                    <a:pt x="596" y="898"/>
                  </a:lnTo>
                  <a:lnTo>
                    <a:pt x="596" y="902"/>
                  </a:lnTo>
                  <a:lnTo>
                    <a:pt x="596" y="910"/>
                  </a:lnTo>
                  <a:lnTo>
                    <a:pt x="592" y="910"/>
                  </a:lnTo>
                  <a:lnTo>
                    <a:pt x="586" y="912"/>
                  </a:lnTo>
                  <a:lnTo>
                    <a:pt x="582" y="916"/>
                  </a:lnTo>
                  <a:lnTo>
                    <a:pt x="578" y="920"/>
                  </a:lnTo>
                  <a:lnTo>
                    <a:pt x="576" y="926"/>
                  </a:lnTo>
                  <a:lnTo>
                    <a:pt x="574" y="928"/>
                  </a:lnTo>
                  <a:lnTo>
                    <a:pt x="568" y="930"/>
                  </a:lnTo>
                  <a:lnTo>
                    <a:pt x="564" y="930"/>
                  </a:lnTo>
                  <a:lnTo>
                    <a:pt x="552" y="930"/>
                  </a:lnTo>
                  <a:lnTo>
                    <a:pt x="540" y="932"/>
                  </a:lnTo>
                  <a:lnTo>
                    <a:pt x="516" y="938"/>
                  </a:lnTo>
                  <a:lnTo>
                    <a:pt x="500" y="944"/>
                  </a:lnTo>
                  <a:lnTo>
                    <a:pt x="496" y="946"/>
                  </a:lnTo>
                  <a:lnTo>
                    <a:pt x="488" y="950"/>
                  </a:lnTo>
                  <a:lnTo>
                    <a:pt x="482" y="946"/>
                  </a:lnTo>
                  <a:lnTo>
                    <a:pt x="476" y="944"/>
                  </a:lnTo>
                  <a:lnTo>
                    <a:pt x="468" y="942"/>
                  </a:lnTo>
                  <a:lnTo>
                    <a:pt x="462" y="944"/>
                  </a:lnTo>
                  <a:lnTo>
                    <a:pt x="456" y="946"/>
                  </a:lnTo>
                  <a:lnTo>
                    <a:pt x="450" y="946"/>
                  </a:lnTo>
                  <a:lnTo>
                    <a:pt x="444" y="944"/>
                  </a:lnTo>
                  <a:lnTo>
                    <a:pt x="440" y="940"/>
                  </a:lnTo>
                  <a:lnTo>
                    <a:pt x="440" y="934"/>
                  </a:lnTo>
                  <a:lnTo>
                    <a:pt x="436" y="932"/>
                  </a:lnTo>
                  <a:lnTo>
                    <a:pt x="432" y="930"/>
                  </a:lnTo>
                  <a:lnTo>
                    <a:pt x="428" y="930"/>
                  </a:lnTo>
                  <a:lnTo>
                    <a:pt x="424" y="930"/>
                  </a:lnTo>
                  <a:lnTo>
                    <a:pt x="422" y="928"/>
                  </a:lnTo>
                  <a:lnTo>
                    <a:pt x="420" y="924"/>
                  </a:lnTo>
                  <a:lnTo>
                    <a:pt x="420" y="922"/>
                  </a:lnTo>
                  <a:lnTo>
                    <a:pt x="420" y="918"/>
                  </a:lnTo>
                  <a:lnTo>
                    <a:pt x="420" y="902"/>
                  </a:lnTo>
                  <a:lnTo>
                    <a:pt x="420" y="898"/>
                  </a:lnTo>
                  <a:lnTo>
                    <a:pt x="422" y="894"/>
                  </a:lnTo>
                  <a:lnTo>
                    <a:pt x="424" y="890"/>
                  </a:lnTo>
                  <a:lnTo>
                    <a:pt x="430" y="890"/>
                  </a:lnTo>
                  <a:lnTo>
                    <a:pt x="434" y="886"/>
                  </a:lnTo>
                  <a:lnTo>
                    <a:pt x="436" y="882"/>
                  </a:lnTo>
                  <a:lnTo>
                    <a:pt x="434" y="882"/>
                  </a:lnTo>
                  <a:lnTo>
                    <a:pt x="430" y="880"/>
                  </a:lnTo>
                  <a:lnTo>
                    <a:pt x="430" y="876"/>
                  </a:lnTo>
                  <a:lnTo>
                    <a:pt x="430" y="864"/>
                  </a:lnTo>
                  <a:lnTo>
                    <a:pt x="430" y="860"/>
                  </a:lnTo>
                  <a:lnTo>
                    <a:pt x="428" y="858"/>
                  </a:lnTo>
                  <a:lnTo>
                    <a:pt x="428" y="856"/>
                  </a:lnTo>
                  <a:lnTo>
                    <a:pt x="426" y="854"/>
                  </a:lnTo>
                  <a:lnTo>
                    <a:pt x="422" y="856"/>
                  </a:lnTo>
                  <a:lnTo>
                    <a:pt x="418" y="858"/>
                  </a:lnTo>
                  <a:lnTo>
                    <a:pt x="406" y="862"/>
                  </a:lnTo>
                  <a:lnTo>
                    <a:pt x="400" y="864"/>
                  </a:lnTo>
                  <a:lnTo>
                    <a:pt x="398" y="868"/>
                  </a:lnTo>
                  <a:lnTo>
                    <a:pt x="394" y="874"/>
                  </a:lnTo>
                  <a:lnTo>
                    <a:pt x="392" y="882"/>
                  </a:lnTo>
                  <a:lnTo>
                    <a:pt x="392" y="890"/>
                  </a:lnTo>
                  <a:lnTo>
                    <a:pt x="392" y="892"/>
                  </a:lnTo>
                  <a:lnTo>
                    <a:pt x="392" y="900"/>
                  </a:lnTo>
                  <a:lnTo>
                    <a:pt x="396" y="906"/>
                  </a:lnTo>
                  <a:lnTo>
                    <a:pt x="404" y="918"/>
                  </a:lnTo>
                  <a:lnTo>
                    <a:pt x="406" y="922"/>
                  </a:lnTo>
                  <a:lnTo>
                    <a:pt x="410" y="930"/>
                  </a:lnTo>
                  <a:lnTo>
                    <a:pt x="406" y="936"/>
                  </a:lnTo>
                  <a:lnTo>
                    <a:pt x="404" y="942"/>
                  </a:lnTo>
                  <a:lnTo>
                    <a:pt x="400" y="954"/>
                  </a:lnTo>
                  <a:lnTo>
                    <a:pt x="398" y="958"/>
                  </a:lnTo>
                  <a:lnTo>
                    <a:pt x="396" y="958"/>
                  </a:lnTo>
                  <a:lnTo>
                    <a:pt x="386" y="958"/>
                  </a:lnTo>
                  <a:lnTo>
                    <a:pt x="380" y="960"/>
                  </a:lnTo>
                  <a:lnTo>
                    <a:pt x="376" y="960"/>
                  </a:lnTo>
                  <a:lnTo>
                    <a:pt x="364" y="964"/>
                  </a:lnTo>
                  <a:lnTo>
                    <a:pt x="358" y="966"/>
                  </a:lnTo>
                  <a:lnTo>
                    <a:pt x="352" y="970"/>
                  </a:lnTo>
                  <a:lnTo>
                    <a:pt x="346" y="976"/>
                  </a:lnTo>
                  <a:lnTo>
                    <a:pt x="336" y="992"/>
                  </a:lnTo>
                  <a:lnTo>
                    <a:pt x="326" y="1004"/>
                  </a:lnTo>
                  <a:lnTo>
                    <a:pt x="320" y="1008"/>
                  </a:lnTo>
                  <a:lnTo>
                    <a:pt x="316" y="1012"/>
                  </a:lnTo>
                  <a:lnTo>
                    <a:pt x="312" y="1018"/>
                  </a:lnTo>
                  <a:lnTo>
                    <a:pt x="306" y="1024"/>
                  </a:lnTo>
                  <a:lnTo>
                    <a:pt x="298" y="1034"/>
                  </a:lnTo>
                  <a:lnTo>
                    <a:pt x="296" y="1040"/>
                  </a:lnTo>
                  <a:lnTo>
                    <a:pt x="292" y="1046"/>
                  </a:lnTo>
                  <a:lnTo>
                    <a:pt x="288" y="1048"/>
                  </a:lnTo>
                  <a:lnTo>
                    <a:pt x="282" y="1050"/>
                  </a:lnTo>
                  <a:lnTo>
                    <a:pt x="278" y="1054"/>
                  </a:lnTo>
                  <a:lnTo>
                    <a:pt x="276" y="1060"/>
                  </a:lnTo>
                  <a:lnTo>
                    <a:pt x="272" y="1064"/>
                  </a:lnTo>
                  <a:lnTo>
                    <a:pt x="264" y="1066"/>
                  </a:lnTo>
                  <a:lnTo>
                    <a:pt x="260" y="1066"/>
                  </a:lnTo>
                  <a:lnTo>
                    <a:pt x="256" y="1066"/>
                  </a:lnTo>
                  <a:lnTo>
                    <a:pt x="252" y="1062"/>
                  </a:lnTo>
                  <a:lnTo>
                    <a:pt x="252" y="1058"/>
                  </a:lnTo>
                  <a:lnTo>
                    <a:pt x="248" y="1058"/>
                  </a:lnTo>
                  <a:lnTo>
                    <a:pt x="244" y="1058"/>
                  </a:lnTo>
                  <a:lnTo>
                    <a:pt x="242" y="1062"/>
                  </a:lnTo>
                  <a:lnTo>
                    <a:pt x="242" y="1072"/>
                  </a:lnTo>
                  <a:lnTo>
                    <a:pt x="242" y="1076"/>
                  </a:lnTo>
                  <a:lnTo>
                    <a:pt x="238" y="1076"/>
                  </a:lnTo>
                  <a:lnTo>
                    <a:pt x="228" y="1076"/>
                  </a:lnTo>
                  <a:lnTo>
                    <a:pt x="218" y="1076"/>
                  </a:lnTo>
                  <a:lnTo>
                    <a:pt x="206" y="1080"/>
                  </a:lnTo>
                  <a:lnTo>
                    <a:pt x="202" y="1082"/>
                  </a:lnTo>
                  <a:lnTo>
                    <a:pt x="196" y="1086"/>
                  </a:lnTo>
                  <a:lnTo>
                    <a:pt x="194" y="1092"/>
                  </a:lnTo>
                  <a:lnTo>
                    <a:pt x="196" y="1096"/>
                  </a:lnTo>
                  <a:lnTo>
                    <a:pt x="202" y="1100"/>
                  </a:lnTo>
                  <a:lnTo>
                    <a:pt x="206" y="1102"/>
                  </a:lnTo>
                  <a:lnTo>
                    <a:pt x="214" y="1106"/>
                  </a:lnTo>
                  <a:lnTo>
                    <a:pt x="222" y="1106"/>
                  </a:lnTo>
                  <a:lnTo>
                    <a:pt x="226" y="1106"/>
                  </a:lnTo>
                  <a:lnTo>
                    <a:pt x="230" y="1108"/>
                  </a:lnTo>
                  <a:lnTo>
                    <a:pt x="234" y="1110"/>
                  </a:lnTo>
                  <a:lnTo>
                    <a:pt x="234" y="1116"/>
                  </a:lnTo>
                  <a:lnTo>
                    <a:pt x="238" y="1120"/>
                  </a:lnTo>
                  <a:lnTo>
                    <a:pt x="242" y="1126"/>
                  </a:lnTo>
                  <a:lnTo>
                    <a:pt x="242" y="1134"/>
                  </a:lnTo>
                  <a:lnTo>
                    <a:pt x="242" y="1138"/>
                  </a:lnTo>
                  <a:lnTo>
                    <a:pt x="244" y="1142"/>
                  </a:lnTo>
                  <a:lnTo>
                    <a:pt x="248" y="1146"/>
                  </a:lnTo>
                  <a:lnTo>
                    <a:pt x="252" y="1148"/>
                  </a:lnTo>
                  <a:lnTo>
                    <a:pt x="252" y="1154"/>
                  </a:lnTo>
                  <a:lnTo>
                    <a:pt x="252" y="1156"/>
                  </a:lnTo>
                  <a:lnTo>
                    <a:pt x="250" y="1172"/>
                  </a:lnTo>
                  <a:lnTo>
                    <a:pt x="244" y="1196"/>
                  </a:lnTo>
                  <a:lnTo>
                    <a:pt x="242" y="1204"/>
                  </a:lnTo>
                  <a:lnTo>
                    <a:pt x="234" y="1202"/>
                  </a:lnTo>
                  <a:lnTo>
                    <a:pt x="192" y="1194"/>
                  </a:lnTo>
                  <a:lnTo>
                    <a:pt x="176" y="1194"/>
                  </a:lnTo>
                  <a:lnTo>
                    <a:pt x="162" y="1194"/>
                  </a:lnTo>
                  <a:lnTo>
                    <a:pt x="150" y="1194"/>
                  </a:lnTo>
                  <a:lnTo>
                    <a:pt x="140" y="1194"/>
                  </a:lnTo>
                  <a:lnTo>
                    <a:pt x="134" y="1196"/>
                  </a:lnTo>
                  <a:lnTo>
                    <a:pt x="130" y="1198"/>
                  </a:lnTo>
                  <a:lnTo>
                    <a:pt x="128" y="1204"/>
                  </a:lnTo>
                  <a:lnTo>
                    <a:pt x="128" y="1212"/>
                  </a:lnTo>
                  <a:lnTo>
                    <a:pt x="132" y="1226"/>
                  </a:lnTo>
                  <a:lnTo>
                    <a:pt x="134" y="1234"/>
                  </a:lnTo>
                  <a:lnTo>
                    <a:pt x="130" y="1234"/>
                  </a:lnTo>
                  <a:lnTo>
                    <a:pt x="128" y="1234"/>
                  </a:lnTo>
                  <a:lnTo>
                    <a:pt x="128" y="1236"/>
                  </a:lnTo>
                  <a:lnTo>
                    <a:pt x="128" y="1240"/>
                  </a:lnTo>
                  <a:lnTo>
                    <a:pt x="132" y="1246"/>
                  </a:lnTo>
                  <a:lnTo>
                    <a:pt x="134" y="1254"/>
                  </a:lnTo>
                  <a:lnTo>
                    <a:pt x="134" y="1262"/>
                  </a:lnTo>
                  <a:lnTo>
                    <a:pt x="134" y="1264"/>
                  </a:lnTo>
                  <a:lnTo>
                    <a:pt x="134" y="1272"/>
                  </a:lnTo>
                  <a:lnTo>
                    <a:pt x="132" y="1280"/>
                  </a:lnTo>
                  <a:lnTo>
                    <a:pt x="128" y="1286"/>
                  </a:lnTo>
                  <a:lnTo>
                    <a:pt x="128" y="1292"/>
                  </a:lnTo>
                  <a:lnTo>
                    <a:pt x="130" y="1298"/>
                  </a:lnTo>
                  <a:lnTo>
                    <a:pt x="134" y="1304"/>
                  </a:lnTo>
                  <a:lnTo>
                    <a:pt x="134" y="1310"/>
                  </a:lnTo>
                  <a:lnTo>
                    <a:pt x="134" y="1314"/>
                  </a:lnTo>
                  <a:lnTo>
                    <a:pt x="136" y="1316"/>
                  </a:lnTo>
                  <a:lnTo>
                    <a:pt x="138" y="1320"/>
                  </a:lnTo>
                  <a:lnTo>
                    <a:pt x="140" y="1322"/>
                  </a:lnTo>
                  <a:lnTo>
                    <a:pt x="142" y="1322"/>
                  </a:lnTo>
                  <a:lnTo>
                    <a:pt x="146" y="1322"/>
                  </a:lnTo>
                  <a:lnTo>
                    <a:pt x="154" y="1322"/>
                  </a:lnTo>
                  <a:lnTo>
                    <a:pt x="160" y="1322"/>
                  </a:lnTo>
                  <a:lnTo>
                    <a:pt x="164" y="1322"/>
                  </a:lnTo>
                  <a:lnTo>
                    <a:pt x="170" y="1326"/>
                  </a:lnTo>
                  <a:lnTo>
                    <a:pt x="178" y="1334"/>
                  </a:lnTo>
                  <a:lnTo>
                    <a:pt x="184" y="1338"/>
                  </a:lnTo>
                  <a:lnTo>
                    <a:pt x="192" y="1338"/>
                  </a:lnTo>
                  <a:lnTo>
                    <a:pt x="206" y="1334"/>
                  </a:lnTo>
                  <a:lnTo>
                    <a:pt x="220" y="1328"/>
                  </a:lnTo>
                  <a:lnTo>
                    <a:pt x="234" y="1324"/>
                  </a:lnTo>
                  <a:lnTo>
                    <a:pt x="242" y="1320"/>
                  </a:lnTo>
                  <a:lnTo>
                    <a:pt x="246" y="1314"/>
                  </a:lnTo>
                  <a:lnTo>
                    <a:pt x="248" y="1308"/>
                  </a:lnTo>
                  <a:lnTo>
                    <a:pt x="258" y="1296"/>
                  </a:lnTo>
                  <a:lnTo>
                    <a:pt x="266" y="1288"/>
                  </a:lnTo>
                  <a:lnTo>
                    <a:pt x="270" y="1282"/>
                  </a:lnTo>
                  <a:lnTo>
                    <a:pt x="272" y="1276"/>
                  </a:lnTo>
                  <a:lnTo>
                    <a:pt x="274" y="1264"/>
                  </a:lnTo>
                  <a:lnTo>
                    <a:pt x="280" y="1250"/>
                  </a:lnTo>
                  <a:lnTo>
                    <a:pt x="282" y="1244"/>
                  </a:lnTo>
                  <a:lnTo>
                    <a:pt x="288" y="1238"/>
                  </a:lnTo>
                  <a:lnTo>
                    <a:pt x="304" y="1228"/>
                  </a:lnTo>
                  <a:lnTo>
                    <a:pt x="310" y="1224"/>
                  </a:lnTo>
                  <a:lnTo>
                    <a:pt x="316" y="1216"/>
                  </a:lnTo>
                  <a:lnTo>
                    <a:pt x="318" y="1212"/>
                  </a:lnTo>
                  <a:lnTo>
                    <a:pt x="322" y="1206"/>
                  </a:lnTo>
                  <a:lnTo>
                    <a:pt x="326" y="1204"/>
                  </a:lnTo>
                  <a:lnTo>
                    <a:pt x="340" y="1204"/>
                  </a:lnTo>
                  <a:lnTo>
                    <a:pt x="342" y="1204"/>
                  </a:lnTo>
                  <a:lnTo>
                    <a:pt x="350" y="1202"/>
                  </a:lnTo>
                  <a:lnTo>
                    <a:pt x="358" y="1200"/>
                  </a:lnTo>
                  <a:lnTo>
                    <a:pt x="374" y="1188"/>
                  </a:lnTo>
                  <a:lnTo>
                    <a:pt x="380" y="1186"/>
                  </a:lnTo>
                  <a:lnTo>
                    <a:pt x="386" y="1184"/>
                  </a:lnTo>
                  <a:lnTo>
                    <a:pt x="390" y="1182"/>
                  </a:lnTo>
                  <a:lnTo>
                    <a:pt x="396" y="1180"/>
                  </a:lnTo>
                  <a:lnTo>
                    <a:pt x="402" y="1178"/>
                  </a:lnTo>
                  <a:lnTo>
                    <a:pt x="408" y="1178"/>
                  </a:lnTo>
                  <a:lnTo>
                    <a:pt x="412" y="1180"/>
                  </a:lnTo>
                  <a:lnTo>
                    <a:pt x="420" y="1186"/>
                  </a:lnTo>
                  <a:lnTo>
                    <a:pt x="424" y="1192"/>
                  </a:lnTo>
                  <a:lnTo>
                    <a:pt x="436" y="1208"/>
                  </a:lnTo>
                  <a:lnTo>
                    <a:pt x="444" y="1220"/>
                  </a:lnTo>
                  <a:lnTo>
                    <a:pt x="446" y="1226"/>
                  </a:lnTo>
                  <a:lnTo>
                    <a:pt x="450" y="1232"/>
                  </a:lnTo>
                  <a:lnTo>
                    <a:pt x="456" y="1236"/>
                  </a:lnTo>
                  <a:lnTo>
                    <a:pt x="482" y="1250"/>
                  </a:lnTo>
                  <a:lnTo>
                    <a:pt x="488" y="1254"/>
                  </a:lnTo>
                  <a:lnTo>
                    <a:pt x="492" y="1260"/>
                  </a:lnTo>
                  <a:lnTo>
                    <a:pt x="502" y="1274"/>
                  </a:lnTo>
                  <a:lnTo>
                    <a:pt x="506" y="1282"/>
                  </a:lnTo>
                  <a:lnTo>
                    <a:pt x="506" y="1290"/>
                  </a:lnTo>
                  <a:lnTo>
                    <a:pt x="506" y="1304"/>
                  </a:lnTo>
                  <a:lnTo>
                    <a:pt x="506" y="1312"/>
                  </a:lnTo>
                  <a:lnTo>
                    <a:pt x="508" y="1316"/>
                  </a:lnTo>
                  <a:lnTo>
                    <a:pt x="510" y="1316"/>
                  </a:lnTo>
                  <a:lnTo>
                    <a:pt x="512" y="1316"/>
                  </a:lnTo>
                  <a:lnTo>
                    <a:pt x="514" y="1312"/>
                  </a:lnTo>
                  <a:lnTo>
                    <a:pt x="518" y="1302"/>
                  </a:lnTo>
                  <a:lnTo>
                    <a:pt x="522" y="1294"/>
                  </a:lnTo>
                  <a:lnTo>
                    <a:pt x="524" y="1288"/>
                  </a:lnTo>
                  <a:lnTo>
                    <a:pt x="526" y="1282"/>
                  </a:lnTo>
                  <a:lnTo>
                    <a:pt x="528" y="1274"/>
                  </a:lnTo>
                  <a:lnTo>
                    <a:pt x="528" y="1270"/>
                  </a:lnTo>
                  <a:lnTo>
                    <a:pt x="528" y="1268"/>
                  </a:lnTo>
                  <a:lnTo>
                    <a:pt x="530" y="1266"/>
                  </a:lnTo>
                  <a:lnTo>
                    <a:pt x="532" y="1266"/>
                  </a:lnTo>
                  <a:lnTo>
                    <a:pt x="534" y="1266"/>
                  </a:lnTo>
                  <a:lnTo>
                    <a:pt x="540" y="1268"/>
                  </a:lnTo>
                  <a:lnTo>
                    <a:pt x="552" y="1272"/>
                  </a:lnTo>
                  <a:lnTo>
                    <a:pt x="554" y="1272"/>
                  </a:lnTo>
                  <a:lnTo>
                    <a:pt x="554" y="1270"/>
                  </a:lnTo>
                  <a:lnTo>
                    <a:pt x="552" y="1266"/>
                  </a:lnTo>
                  <a:lnTo>
                    <a:pt x="534" y="1248"/>
                  </a:lnTo>
                  <a:lnTo>
                    <a:pt x="520" y="1240"/>
                  </a:lnTo>
                  <a:lnTo>
                    <a:pt x="516" y="1236"/>
                  </a:lnTo>
                  <a:lnTo>
                    <a:pt x="504" y="1228"/>
                  </a:lnTo>
                  <a:lnTo>
                    <a:pt x="494" y="1216"/>
                  </a:lnTo>
                  <a:lnTo>
                    <a:pt x="484" y="1200"/>
                  </a:lnTo>
                  <a:lnTo>
                    <a:pt x="476" y="1188"/>
                  </a:lnTo>
                  <a:lnTo>
                    <a:pt x="472" y="1182"/>
                  </a:lnTo>
                  <a:lnTo>
                    <a:pt x="470" y="1174"/>
                  </a:lnTo>
                  <a:lnTo>
                    <a:pt x="468" y="1166"/>
                  </a:lnTo>
                  <a:lnTo>
                    <a:pt x="468" y="1164"/>
                  </a:lnTo>
                  <a:lnTo>
                    <a:pt x="470" y="1158"/>
                  </a:lnTo>
                  <a:lnTo>
                    <a:pt x="474" y="1156"/>
                  </a:lnTo>
                  <a:lnTo>
                    <a:pt x="478" y="1154"/>
                  </a:lnTo>
                  <a:lnTo>
                    <a:pt x="482" y="1156"/>
                  </a:lnTo>
                  <a:lnTo>
                    <a:pt x="488" y="1156"/>
                  </a:lnTo>
                  <a:lnTo>
                    <a:pt x="496" y="1162"/>
                  </a:lnTo>
                  <a:lnTo>
                    <a:pt x="502" y="1168"/>
                  </a:lnTo>
                  <a:lnTo>
                    <a:pt x="508" y="1176"/>
                  </a:lnTo>
                  <a:lnTo>
                    <a:pt x="510" y="1182"/>
                  </a:lnTo>
                  <a:lnTo>
                    <a:pt x="516" y="1196"/>
                  </a:lnTo>
                  <a:lnTo>
                    <a:pt x="520" y="1204"/>
                  </a:lnTo>
                  <a:lnTo>
                    <a:pt x="524" y="1208"/>
                  </a:lnTo>
                  <a:lnTo>
                    <a:pt x="540" y="1220"/>
                  </a:lnTo>
                  <a:lnTo>
                    <a:pt x="548" y="1224"/>
                  </a:lnTo>
                  <a:lnTo>
                    <a:pt x="552" y="1230"/>
                  </a:lnTo>
                  <a:lnTo>
                    <a:pt x="560" y="1238"/>
                  </a:lnTo>
                  <a:lnTo>
                    <a:pt x="564" y="1244"/>
                  </a:lnTo>
                  <a:lnTo>
                    <a:pt x="566" y="1248"/>
                  </a:lnTo>
                  <a:lnTo>
                    <a:pt x="570" y="1260"/>
                  </a:lnTo>
                  <a:lnTo>
                    <a:pt x="572" y="1266"/>
                  </a:lnTo>
                  <a:lnTo>
                    <a:pt x="576" y="1272"/>
                  </a:lnTo>
                  <a:lnTo>
                    <a:pt x="580" y="1280"/>
                  </a:lnTo>
                  <a:lnTo>
                    <a:pt x="584" y="1286"/>
                  </a:lnTo>
                  <a:lnTo>
                    <a:pt x="588" y="1290"/>
                  </a:lnTo>
                  <a:lnTo>
                    <a:pt x="594" y="1292"/>
                  </a:lnTo>
                  <a:lnTo>
                    <a:pt x="598" y="1292"/>
                  </a:lnTo>
                  <a:lnTo>
                    <a:pt x="602" y="1294"/>
                  </a:lnTo>
                  <a:lnTo>
                    <a:pt x="602" y="1296"/>
                  </a:lnTo>
                  <a:lnTo>
                    <a:pt x="602" y="1298"/>
                  </a:lnTo>
                  <a:lnTo>
                    <a:pt x="598" y="1304"/>
                  </a:lnTo>
                  <a:lnTo>
                    <a:pt x="596" y="1310"/>
                  </a:lnTo>
                  <a:lnTo>
                    <a:pt x="596" y="1314"/>
                  </a:lnTo>
                  <a:lnTo>
                    <a:pt x="598" y="1320"/>
                  </a:lnTo>
                  <a:lnTo>
                    <a:pt x="604" y="1326"/>
                  </a:lnTo>
                  <a:lnTo>
                    <a:pt x="608" y="1328"/>
                  </a:lnTo>
                  <a:lnTo>
                    <a:pt x="616" y="1330"/>
                  </a:lnTo>
                  <a:lnTo>
                    <a:pt x="620" y="1326"/>
                  </a:lnTo>
                  <a:lnTo>
                    <a:pt x="624" y="1322"/>
                  </a:lnTo>
                  <a:lnTo>
                    <a:pt x="626" y="1316"/>
                  </a:lnTo>
                  <a:lnTo>
                    <a:pt x="628" y="1312"/>
                  </a:lnTo>
                  <a:lnTo>
                    <a:pt x="632" y="1308"/>
                  </a:lnTo>
                  <a:lnTo>
                    <a:pt x="638" y="1306"/>
                  </a:lnTo>
                  <a:lnTo>
                    <a:pt x="640" y="1304"/>
                  </a:lnTo>
                  <a:lnTo>
                    <a:pt x="642" y="1302"/>
                  </a:lnTo>
                  <a:lnTo>
                    <a:pt x="640" y="1300"/>
                  </a:lnTo>
                  <a:lnTo>
                    <a:pt x="640" y="1296"/>
                  </a:lnTo>
                  <a:lnTo>
                    <a:pt x="632" y="1288"/>
                  </a:lnTo>
                  <a:lnTo>
                    <a:pt x="628" y="1282"/>
                  </a:lnTo>
                  <a:lnTo>
                    <a:pt x="626" y="1278"/>
                  </a:lnTo>
                  <a:lnTo>
                    <a:pt x="624" y="1272"/>
                  </a:lnTo>
                  <a:lnTo>
                    <a:pt x="620" y="1268"/>
                  </a:lnTo>
                  <a:lnTo>
                    <a:pt x="620" y="1266"/>
                  </a:lnTo>
                  <a:lnTo>
                    <a:pt x="620" y="1264"/>
                  </a:lnTo>
                  <a:lnTo>
                    <a:pt x="624" y="1260"/>
                  </a:lnTo>
                  <a:lnTo>
                    <a:pt x="638" y="1256"/>
                  </a:lnTo>
                  <a:lnTo>
                    <a:pt x="652" y="1254"/>
                  </a:lnTo>
                  <a:lnTo>
                    <a:pt x="656" y="1254"/>
                  </a:lnTo>
                  <a:lnTo>
                    <a:pt x="664" y="1254"/>
                  </a:lnTo>
                  <a:lnTo>
                    <a:pt x="668" y="1260"/>
                  </a:lnTo>
                  <a:lnTo>
                    <a:pt x="670" y="1266"/>
                  </a:lnTo>
                  <a:lnTo>
                    <a:pt x="674" y="1272"/>
                  </a:lnTo>
                  <a:lnTo>
                    <a:pt x="678" y="1280"/>
                  </a:lnTo>
                  <a:lnTo>
                    <a:pt x="680" y="1284"/>
                  </a:lnTo>
                  <a:lnTo>
                    <a:pt x="688" y="1300"/>
                  </a:lnTo>
                  <a:lnTo>
                    <a:pt x="690" y="1304"/>
                  </a:lnTo>
                  <a:lnTo>
                    <a:pt x="698" y="1318"/>
                  </a:lnTo>
                  <a:lnTo>
                    <a:pt x="700" y="1324"/>
                  </a:lnTo>
                  <a:lnTo>
                    <a:pt x="704" y="1328"/>
                  </a:lnTo>
                  <a:lnTo>
                    <a:pt x="712" y="1330"/>
                  </a:lnTo>
                  <a:lnTo>
                    <a:pt x="734" y="1330"/>
                  </a:lnTo>
                  <a:lnTo>
                    <a:pt x="748" y="1330"/>
                  </a:lnTo>
                  <a:lnTo>
                    <a:pt x="760" y="1334"/>
                  </a:lnTo>
                  <a:lnTo>
                    <a:pt x="774" y="1338"/>
                  </a:lnTo>
                  <a:lnTo>
                    <a:pt x="782" y="1338"/>
                  </a:lnTo>
                  <a:lnTo>
                    <a:pt x="788" y="1338"/>
                  </a:lnTo>
                  <a:lnTo>
                    <a:pt x="794" y="1334"/>
                  </a:lnTo>
                  <a:lnTo>
                    <a:pt x="802" y="1332"/>
                  </a:lnTo>
                  <a:lnTo>
                    <a:pt x="808" y="1334"/>
                  </a:lnTo>
                  <a:lnTo>
                    <a:pt x="814" y="1338"/>
                  </a:lnTo>
                  <a:lnTo>
                    <a:pt x="820" y="1340"/>
                  </a:lnTo>
                  <a:lnTo>
                    <a:pt x="824" y="1348"/>
                  </a:lnTo>
                  <a:lnTo>
                    <a:pt x="826" y="1354"/>
                  </a:lnTo>
                  <a:lnTo>
                    <a:pt x="828" y="1360"/>
                  </a:lnTo>
                  <a:lnTo>
                    <a:pt x="828" y="1368"/>
                  </a:lnTo>
                  <a:lnTo>
                    <a:pt x="814" y="1402"/>
                  </a:lnTo>
                  <a:lnTo>
                    <a:pt x="810" y="1408"/>
                  </a:lnTo>
                  <a:lnTo>
                    <a:pt x="806" y="1410"/>
                  </a:lnTo>
                  <a:lnTo>
                    <a:pt x="802" y="1412"/>
                  </a:lnTo>
                  <a:lnTo>
                    <a:pt x="798" y="1416"/>
                  </a:lnTo>
                  <a:lnTo>
                    <a:pt x="796" y="1422"/>
                  </a:lnTo>
                  <a:lnTo>
                    <a:pt x="792" y="1428"/>
                  </a:lnTo>
                  <a:lnTo>
                    <a:pt x="786" y="1434"/>
                  </a:lnTo>
                  <a:lnTo>
                    <a:pt x="780" y="1438"/>
                  </a:lnTo>
                  <a:lnTo>
                    <a:pt x="774" y="1438"/>
                  </a:lnTo>
                  <a:lnTo>
                    <a:pt x="760" y="1438"/>
                  </a:lnTo>
                  <a:lnTo>
                    <a:pt x="754" y="1438"/>
                  </a:lnTo>
                  <a:lnTo>
                    <a:pt x="748" y="1434"/>
                  </a:lnTo>
                  <a:lnTo>
                    <a:pt x="742" y="1430"/>
                  </a:lnTo>
                  <a:lnTo>
                    <a:pt x="734" y="1430"/>
                  </a:lnTo>
                  <a:lnTo>
                    <a:pt x="712" y="1436"/>
                  </a:lnTo>
                  <a:lnTo>
                    <a:pt x="704" y="1438"/>
                  </a:lnTo>
                  <a:lnTo>
                    <a:pt x="696" y="1436"/>
                  </a:lnTo>
                  <a:lnTo>
                    <a:pt x="682" y="1432"/>
                  </a:lnTo>
                  <a:lnTo>
                    <a:pt x="666" y="1428"/>
                  </a:lnTo>
                  <a:lnTo>
                    <a:pt x="662" y="1428"/>
                  </a:lnTo>
                  <a:lnTo>
                    <a:pt x="656" y="1428"/>
                  </a:lnTo>
                  <a:lnTo>
                    <a:pt x="650" y="1424"/>
                  </a:lnTo>
                  <a:lnTo>
                    <a:pt x="638" y="1416"/>
                  </a:lnTo>
                  <a:lnTo>
                    <a:pt x="632" y="1412"/>
                  </a:lnTo>
                  <a:lnTo>
                    <a:pt x="626" y="1410"/>
                  </a:lnTo>
                  <a:lnTo>
                    <a:pt x="618" y="1410"/>
                  </a:lnTo>
                  <a:lnTo>
                    <a:pt x="614" y="1410"/>
                  </a:lnTo>
                  <a:lnTo>
                    <a:pt x="598" y="1412"/>
                  </a:lnTo>
                  <a:lnTo>
                    <a:pt x="584" y="1416"/>
                  </a:lnTo>
                  <a:lnTo>
                    <a:pt x="578" y="1420"/>
                  </a:lnTo>
                  <a:lnTo>
                    <a:pt x="576" y="1428"/>
                  </a:lnTo>
                  <a:lnTo>
                    <a:pt x="576" y="1430"/>
                  </a:lnTo>
                  <a:lnTo>
                    <a:pt x="574" y="1438"/>
                  </a:lnTo>
                  <a:lnTo>
                    <a:pt x="570" y="1442"/>
                  </a:lnTo>
                  <a:lnTo>
                    <a:pt x="554" y="1446"/>
                  </a:lnTo>
                  <a:lnTo>
                    <a:pt x="548" y="1446"/>
                  </a:lnTo>
                  <a:lnTo>
                    <a:pt x="542" y="1442"/>
                  </a:lnTo>
                  <a:lnTo>
                    <a:pt x="534" y="1434"/>
                  </a:lnTo>
                  <a:lnTo>
                    <a:pt x="522" y="1424"/>
                  </a:lnTo>
                  <a:lnTo>
                    <a:pt x="512" y="1414"/>
                  </a:lnTo>
                  <a:lnTo>
                    <a:pt x="508" y="1410"/>
                  </a:lnTo>
                  <a:lnTo>
                    <a:pt x="500" y="1410"/>
                  </a:lnTo>
                  <a:lnTo>
                    <a:pt x="476" y="1410"/>
                  </a:lnTo>
                  <a:lnTo>
                    <a:pt x="470" y="1408"/>
                  </a:lnTo>
                  <a:lnTo>
                    <a:pt x="462" y="1406"/>
                  </a:lnTo>
                  <a:lnTo>
                    <a:pt x="456" y="1404"/>
                  </a:lnTo>
                  <a:lnTo>
                    <a:pt x="442" y="1396"/>
                  </a:lnTo>
                  <a:lnTo>
                    <a:pt x="436" y="1394"/>
                  </a:lnTo>
                  <a:lnTo>
                    <a:pt x="424" y="1386"/>
                  </a:lnTo>
                  <a:lnTo>
                    <a:pt x="422" y="1380"/>
                  </a:lnTo>
                  <a:lnTo>
                    <a:pt x="424" y="1374"/>
                  </a:lnTo>
                  <a:lnTo>
                    <a:pt x="434" y="1358"/>
                  </a:lnTo>
                  <a:lnTo>
                    <a:pt x="436" y="1350"/>
                  </a:lnTo>
                  <a:lnTo>
                    <a:pt x="436" y="1344"/>
                  </a:lnTo>
                  <a:lnTo>
                    <a:pt x="434" y="1338"/>
                  </a:lnTo>
                  <a:lnTo>
                    <a:pt x="428" y="1332"/>
                  </a:lnTo>
                  <a:lnTo>
                    <a:pt x="422" y="1328"/>
                  </a:lnTo>
                  <a:lnTo>
                    <a:pt x="418" y="1326"/>
                  </a:lnTo>
                  <a:lnTo>
                    <a:pt x="406" y="1322"/>
                  </a:lnTo>
                  <a:lnTo>
                    <a:pt x="402" y="1322"/>
                  </a:lnTo>
                  <a:lnTo>
                    <a:pt x="400" y="1324"/>
                  </a:lnTo>
                  <a:lnTo>
                    <a:pt x="400" y="1328"/>
                  </a:lnTo>
                  <a:lnTo>
                    <a:pt x="400" y="1324"/>
                  </a:lnTo>
                  <a:lnTo>
                    <a:pt x="398" y="1324"/>
                  </a:lnTo>
                  <a:lnTo>
                    <a:pt x="396" y="1326"/>
                  </a:lnTo>
                  <a:lnTo>
                    <a:pt x="390" y="1330"/>
                  </a:lnTo>
                  <a:lnTo>
                    <a:pt x="382" y="1332"/>
                  </a:lnTo>
                  <a:lnTo>
                    <a:pt x="378" y="1332"/>
                  </a:lnTo>
                  <a:lnTo>
                    <a:pt x="362" y="1332"/>
                  </a:lnTo>
                  <a:lnTo>
                    <a:pt x="320" y="1332"/>
                  </a:lnTo>
                  <a:lnTo>
                    <a:pt x="312" y="1332"/>
                  </a:lnTo>
                  <a:lnTo>
                    <a:pt x="304" y="1334"/>
                  </a:lnTo>
                  <a:lnTo>
                    <a:pt x="270" y="1348"/>
                  </a:lnTo>
                  <a:lnTo>
                    <a:pt x="254" y="1354"/>
                  </a:lnTo>
                  <a:lnTo>
                    <a:pt x="250" y="1358"/>
                  </a:lnTo>
                  <a:lnTo>
                    <a:pt x="244" y="1360"/>
                  </a:lnTo>
                  <a:lnTo>
                    <a:pt x="242" y="1362"/>
                  </a:lnTo>
                  <a:lnTo>
                    <a:pt x="242" y="1364"/>
                  </a:lnTo>
                  <a:lnTo>
                    <a:pt x="242" y="1362"/>
                  </a:lnTo>
                  <a:lnTo>
                    <a:pt x="240" y="1362"/>
                  </a:lnTo>
                  <a:lnTo>
                    <a:pt x="238" y="1360"/>
                  </a:lnTo>
                  <a:lnTo>
                    <a:pt x="224" y="1360"/>
                  </a:lnTo>
                  <a:lnTo>
                    <a:pt x="220" y="1360"/>
                  </a:lnTo>
                  <a:lnTo>
                    <a:pt x="208" y="1360"/>
                  </a:lnTo>
                  <a:lnTo>
                    <a:pt x="196" y="1356"/>
                  </a:lnTo>
                  <a:lnTo>
                    <a:pt x="190" y="1354"/>
                  </a:lnTo>
                  <a:lnTo>
                    <a:pt x="188" y="1354"/>
                  </a:lnTo>
                  <a:lnTo>
                    <a:pt x="184" y="1354"/>
                  </a:lnTo>
                  <a:lnTo>
                    <a:pt x="182" y="1356"/>
                  </a:lnTo>
                  <a:lnTo>
                    <a:pt x="180" y="1358"/>
                  </a:lnTo>
                  <a:lnTo>
                    <a:pt x="168" y="1374"/>
                  </a:lnTo>
                  <a:lnTo>
                    <a:pt x="158" y="1386"/>
                  </a:lnTo>
                  <a:lnTo>
                    <a:pt x="150" y="1394"/>
                  </a:lnTo>
                  <a:lnTo>
                    <a:pt x="140" y="1406"/>
                  </a:lnTo>
                  <a:lnTo>
                    <a:pt x="130" y="1422"/>
                  </a:lnTo>
                  <a:lnTo>
                    <a:pt x="122" y="1436"/>
                  </a:lnTo>
                  <a:lnTo>
                    <a:pt x="116" y="1460"/>
                  </a:lnTo>
                  <a:lnTo>
                    <a:pt x="114" y="1466"/>
                  </a:lnTo>
                  <a:lnTo>
                    <a:pt x="108" y="1472"/>
                  </a:lnTo>
                  <a:lnTo>
                    <a:pt x="82" y="1484"/>
                  </a:lnTo>
                  <a:lnTo>
                    <a:pt x="70" y="1492"/>
                  </a:lnTo>
                  <a:lnTo>
                    <a:pt x="66" y="1498"/>
                  </a:lnTo>
                  <a:lnTo>
                    <a:pt x="62" y="1502"/>
                  </a:lnTo>
                  <a:lnTo>
                    <a:pt x="52" y="1514"/>
                  </a:lnTo>
                  <a:lnTo>
                    <a:pt x="32" y="1550"/>
                  </a:lnTo>
                  <a:lnTo>
                    <a:pt x="24" y="1564"/>
                  </a:lnTo>
                  <a:lnTo>
                    <a:pt x="12" y="1598"/>
                  </a:lnTo>
                  <a:lnTo>
                    <a:pt x="8" y="1606"/>
                  </a:lnTo>
                  <a:lnTo>
                    <a:pt x="10" y="1614"/>
                  </a:lnTo>
                  <a:lnTo>
                    <a:pt x="16" y="1626"/>
                  </a:lnTo>
                  <a:lnTo>
                    <a:pt x="18" y="1642"/>
                  </a:lnTo>
                  <a:lnTo>
                    <a:pt x="18" y="1666"/>
                  </a:lnTo>
                  <a:lnTo>
                    <a:pt x="16" y="1672"/>
                  </a:lnTo>
                  <a:lnTo>
                    <a:pt x="12" y="1678"/>
                  </a:lnTo>
                  <a:lnTo>
                    <a:pt x="8" y="1684"/>
                  </a:lnTo>
                  <a:lnTo>
                    <a:pt x="6" y="1692"/>
                  </a:lnTo>
                  <a:lnTo>
                    <a:pt x="0" y="1706"/>
                  </a:lnTo>
                  <a:lnTo>
                    <a:pt x="0" y="1712"/>
                  </a:lnTo>
                  <a:lnTo>
                    <a:pt x="0" y="1720"/>
                  </a:lnTo>
                  <a:lnTo>
                    <a:pt x="6" y="1744"/>
                  </a:lnTo>
                  <a:lnTo>
                    <a:pt x="8" y="1750"/>
                  </a:lnTo>
                  <a:lnTo>
                    <a:pt x="12" y="1752"/>
                  </a:lnTo>
                  <a:lnTo>
                    <a:pt x="18" y="1752"/>
                  </a:lnTo>
                  <a:lnTo>
                    <a:pt x="20" y="1752"/>
                  </a:lnTo>
                  <a:lnTo>
                    <a:pt x="18" y="1752"/>
                  </a:lnTo>
                  <a:lnTo>
                    <a:pt x="20" y="1760"/>
                  </a:lnTo>
                  <a:lnTo>
                    <a:pt x="24" y="1764"/>
                  </a:lnTo>
                  <a:lnTo>
                    <a:pt x="26" y="1768"/>
                  </a:lnTo>
                  <a:lnTo>
                    <a:pt x="30" y="1770"/>
                  </a:lnTo>
                  <a:lnTo>
                    <a:pt x="32" y="1768"/>
                  </a:lnTo>
                  <a:lnTo>
                    <a:pt x="30" y="1770"/>
                  </a:lnTo>
                  <a:lnTo>
                    <a:pt x="30" y="1772"/>
                  </a:lnTo>
                  <a:lnTo>
                    <a:pt x="32" y="1772"/>
                  </a:lnTo>
                  <a:lnTo>
                    <a:pt x="36" y="1774"/>
                  </a:lnTo>
                  <a:lnTo>
                    <a:pt x="40" y="1778"/>
                  </a:lnTo>
                  <a:lnTo>
                    <a:pt x="52" y="1804"/>
                  </a:lnTo>
                  <a:lnTo>
                    <a:pt x="56" y="1810"/>
                  </a:lnTo>
                  <a:lnTo>
                    <a:pt x="60" y="1816"/>
                  </a:lnTo>
                  <a:lnTo>
                    <a:pt x="72" y="1824"/>
                  </a:lnTo>
                  <a:lnTo>
                    <a:pt x="84" y="1832"/>
                  </a:lnTo>
                  <a:lnTo>
                    <a:pt x="94" y="1838"/>
                  </a:lnTo>
                  <a:lnTo>
                    <a:pt x="102" y="1844"/>
                  </a:lnTo>
                  <a:lnTo>
                    <a:pt x="128" y="1864"/>
                  </a:lnTo>
                  <a:lnTo>
                    <a:pt x="136" y="1868"/>
                  </a:lnTo>
                  <a:lnTo>
                    <a:pt x="142" y="1870"/>
                  </a:lnTo>
                  <a:lnTo>
                    <a:pt x="146" y="1870"/>
                  </a:lnTo>
                  <a:lnTo>
                    <a:pt x="152" y="1868"/>
                  </a:lnTo>
                  <a:lnTo>
                    <a:pt x="154" y="1868"/>
                  </a:lnTo>
                  <a:lnTo>
                    <a:pt x="154" y="1866"/>
                  </a:lnTo>
                  <a:lnTo>
                    <a:pt x="154" y="1868"/>
                  </a:lnTo>
                  <a:lnTo>
                    <a:pt x="158" y="1868"/>
                  </a:lnTo>
                  <a:lnTo>
                    <a:pt x="162" y="1870"/>
                  </a:lnTo>
                  <a:lnTo>
                    <a:pt x="166" y="1870"/>
                  </a:lnTo>
                  <a:lnTo>
                    <a:pt x="182" y="1868"/>
                  </a:lnTo>
                  <a:lnTo>
                    <a:pt x="206" y="1862"/>
                  </a:lnTo>
                  <a:lnTo>
                    <a:pt x="218" y="1860"/>
                  </a:lnTo>
                  <a:lnTo>
                    <a:pt x="224" y="1860"/>
                  </a:lnTo>
                  <a:lnTo>
                    <a:pt x="232" y="1860"/>
                  </a:lnTo>
                  <a:lnTo>
                    <a:pt x="244" y="1860"/>
                  </a:lnTo>
                  <a:lnTo>
                    <a:pt x="260" y="1856"/>
                  </a:lnTo>
                  <a:lnTo>
                    <a:pt x="274" y="1852"/>
                  </a:lnTo>
                  <a:lnTo>
                    <a:pt x="282" y="1850"/>
                  </a:lnTo>
                  <a:lnTo>
                    <a:pt x="288" y="1844"/>
                  </a:lnTo>
                  <a:lnTo>
                    <a:pt x="294" y="1842"/>
                  </a:lnTo>
                  <a:lnTo>
                    <a:pt x="300" y="1838"/>
                  </a:lnTo>
                  <a:lnTo>
                    <a:pt x="306" y="1838"/>
                  </a:lnTo>
                  <a:lnTo>
                    <a:pt x="312" y="1840"/>
                  </a:lnTo>
                  <a:lnTo>
                    <a:pt x="320" y="1840"/>
                  </a:lnTo>
                  <a:lnTo>
                    <a:pt x="322" y="1840"/>
                  </a:lnTo>
                  <a:lnTo>
                    <a:pt x="330" y="1842"/>
                  </a:lnTo>
                  <a:lnTo>
                    <a:pt x="334" y="1846"/>
                  </a:lnTo>
                  <a:lnTo>
                    <a:pt x="346" y="1862"/>
                  </a:lnTo>
                  <a:lnTo>
                    <a:pt x="352" y="1868"/>
                  </a:lnTo>
                  <a:lnTo>
                    <a:pt x="358" y="1870"/>
                  </a:lnTo>
                  <a:lnTo>
                    <a:pt x="362" y="1870"/>
                  </a:lnTo>
                  <a:lnTo>
                    <a:pt x="370" y="1870"/>
                  </a:lnTo>
                  <a:lnTo>
                    <a:pt x="378" y="1874"/>
                  </a:lnTo>
                  <a:lnTo>
                    <a:pt x="384" y="1876"/>
                  </a:lnTo>
                  <a:lnTo>
                    <a:pt x="388" y="1878"/>
                  </a:lnTo>
                  <a:lnTo>
                    <a:pt x="392" y="1878"/>
                  </a:lnTo>
                  <a:lnTo>
                    <a:pt x="392" y="1876"/>
                  </a:lnTo>
                  <a:lnTo>
                    <a:pt x="392" y="1878"/>
                  </a:lnTo>
                  <a:lnTo>
                    <a:pt x="394" y="1878"/>
                  </a:lnTo>
                  <a:lnTo>
                    <a:pt x="398" y="1878"/>
                  </a:lnTo>
                  <a:lnTo>
                    <a:pt x="404" y="1880"/>
                  </a:lnTo>
                  <a:lnTo>
                    <a:pt x="408" y="1884"/>
                  </a:lnTo>
                  <a:lnTo>
                    <a:pt x="410" y="1890"/>
                  </a:lnTo>
                  <a:lnTo>
                    <a:pt x="410" y="1896"/>
                  </a:lnTo>
                  <a:lnTo>
                    <a:pt x="410" y="1900"/>
                  </a:lnTo>
                  <a:lnTo>
                    <a:pt x="410" y="1908"/>
                  </a:lnTo>
                  <a:lnTo>
                    <a:pt x="410" y="1916"/>
                  </a:lnTo>
                  <a:lnTo>
                    <a:pt x="410" y="1920"/>
                  </a:lnTo>
                  <a:lnTo>
                    <a:pt x="410" y="1936"/>
                  </a:lnTo>
                  <a:lnTo>
                    <a:pt x="410" y="1950"/>
                  </a:lnTo>
                  <a:lnTo>
                    <a:pt x="412" y="1956"/>
                  </a:lnTo>
                  <a:lnTo>
                    <a:pt x="414" y="1964"/>
                  </a:lnTo>
                  <a:lnTo>
                    <a:pt x="434" y="1990"/>
                  </a:lnTo>
                  <a:lnTo>
                    <a:pt x="438" y="1994"/>
                  </a:lnTo>
                  <a:lnTo>
                    <a:pt x="440" y="1994"/>
                  </a:lnTo>
                  <a:lnTo>
                    <a:pt x="442" y="1994"/>
                  </a:lnTo>
                  <a:lnTo>
                    <a:pt x="440" y="1996"/>
                  </a:lnTo>
                  <a:lnTo>
                    <a:pt x="440" y="1998"/>
                  </a:lnTo>
                  <a:lnTo>
                    <a:pt x="444" y="2002"/>
                  </a:lnTo>
                  <a:lnTo>
                    <a:pt x="452" y="2014"/>
                  </a:lnTo>
                  <a:lnTo>
                    <a:pt x="456" y="2020"/>
                  </a:lnTo>
                  <a:lnTo>
                    <a:pt x="458" y="2026"/>
                  </a:lnTo>
                  <a:lnTo>
                    <a:pt x="458" y="2034"/>
                  </a:lnTo>
                  <a:lnTo>
                    <a:pt x="458" y="2038"/>
                  </a:lnTo>
                  <a:lnTo>
                    <a:pt x="458" y="2046"/>
                  </a:lnTo>
                  <a:lnTo>
                    <a:pt x="460" y="2054"/>
                  </a:lnTo>
                  <a:lnTo>
                    <a:pt x="468" y="2096"/>
                  </a:lnTo>
                  <a:lnTo>
                    <a:pt x="472" y="2112"/>
                  </a:lnTo>
                  <a:lnTo>
                    <a:pt x="476" y="2124"/>
                  </a:lnTo>
                  <a:lnTo>
                    <a:pt x="478" y="2134"/>
                  </a:lnTo>
                  <a:lnTo>
                    <a:pt x="472" y="2144"/>
                  </a:lnTo>
                  <a:lnTo>
                    <a:pt x="462" y="2166"/>
                  </a:lnTo>
                  <a:lnTo>
                    <a:pt x="460" y="2172"/>
                  </a:lnTo>
                  <a:lnTo>
                    <a:pt x="458" y="2180"/>
                  </a:lnTo>
                  <a:lnTo>
                    <a:pt x="458" y="2204"/>
                  </a:lnTo>
                  <a:lnTo>
                    <a:pt x="460" y="2212"/>
                  </a:lnTo>
                  <a:lnTo>
                    <a:pt x="460" y="2210"/>
                  </a:lnTo>
                  <a:lnTo>
                    <a:pt x="460" y="2212"/>
                  </a:lnTo>
                  <a:lnTo>
                    <a:pt x="456" y="2220"/>
                  </a:lnTo>
                  <a:lnTo>
                    <a:pt x="452" y="2234"/>
                  </a:lnTo>
                  <a:lnTo>
                    <a:pt x="450" y="2242"/>
                  </a:lnTo>
                  <a:lnTo>
                    <a:pt x="452" y="2248"/>
                  </a:lnTo>
                  <a:lnTo>
                    <a:pt x="484" y="2302"/>
                  </a:lnTo>
                  <a:lnTo>
                    <a:pt x="488" y="2308"/>
                  </a:lnTo>
                  <a:lnTo>
                    <a:pt x="488" y="2314"/>
                  </a:lnTo>
                  <a:lnTo>
                    <a:pt x="490" y="2328"/>
                  </a:lnTo>
                  <a:lnTo>
                    <a:pt x="496" y="2380"/>
                  </a:lnTo>
                  <a:lnTo>
                    <a:pt x="500" y="2386"/>
                  </a:lnTo>
                  <a:lnTo>
                    <a:pt x="504" y="2392"/>
                  </a:lnTo>
                  <a:lnTo>
                    <a:pt x="520" y="2402"/>
                  </a:lnTo>
                  <a:lnTo>
                    <a:pt x="528" y="2406"/>
                  </a:lnTo>
                  <a:lnTo>
                    <a:pt x="528" y="2404"/>
                  </a:lnTo>
                  <a:lnTo>
                    <a:pt x="528" y="2406"/>
                  </a:lnTo>
                  <a:lnTo>
                    <a:pt x="532" y="2414"/>
                  </a:lnTo>
                  <a:lnTo>
                    <a:pt x="534" y="2420"/>
                  </a:lnTo>
                  <a:lnTo>
                    <a:pt x="540" y="2434"/>
                  </a:lnTo>
                  <a:lnTo>
                    <a:pt x="546" y="2458"/>
                  </a:lnTo>
                  <a:lnTo>
                    <a:pt x="548" y="2474"/>
                  </a:lnTo>
                  <a:lnTo>
                    <a:pt x="548" y="2478"/>
                  </a:lnTo>
                  <a:lnTo>
                    <a:pt x="548" y="2486"/>
                  </a:lnTo>
                  <a:lnTo>
                    <a:pt x="552" y="2492"/>
                  </a:lnTo>
                  <a:lnTo>
                    <a:pt x="562" y="2508"/>
                  </a:lnTo>
                  <a:lnTo>
                    <a:pt x="568" y="2512"/>
                  </a:lnTo>
                  <a:lnTo>
                    <a:pt x="574" y="2514"/>
                  </a:lnTo>
                  <a:lnTo>
                    <a:pt x="598" y="2508"/>
                  </a:lnTo>
                  <a:lnTo>
                    <a:pt x="614" y="2504"/>
                  </a:lnTo>
                  <a:lnTo>
                    <a:pt x="638" y="2498"/>
                  </a:lnTo>
                  <a:lnTo>
                    <a:pt x="654" y="2496"/>
                  </a:lnTo>
                  <a:lnTo>
                    <a:pt x="676" y="2496"/>
                  </a:lnTo>
                  <a:lnTo>
                    <a:pt x="684" y="2494"/>
                  </a:lnTo>
                  <a:lnTo>
                    <a:pt x="690" y="2490"/>
                  </a:lnTo>
                  <a:lnTo>
                    <a:pt x="748" y="2424"/>
                  </a:lnTo>
                  <a:lnTo>
                    <a:pt x="756" y="2410"/>
                  </a:lnTo>
                  <a:lnTo>
                    <a:pt x="770" y="2376"/>
                  </a:lnTo>
                  <a:lnTo>
                    <a:pt x="770" y="2370"/>
                  </a:lnTo>
                  <a:lnTo>
                    <a:pt x="770" y="2368"/>
                  </a:lnTo>
                  <a:lnTo>
                    <a:pt x="768" y="2368"/>
                  </a:lnTo>
                  <a:lnTo>
                    <a:pt x="770" y="2368"/>
                  </a:lnTo>
                  <a:lnTo>
                    <a:pt x="772" y="2366"/>
                  </a:lnTo>
                  <a:lnTo>
                    <a:pt x="772" y="2364"/>
                  </a:lnTo>
                  <a:lnTo>
                    <a:pt x="774" y="2358"/>
                  </a:lnTo>
                  <a:lnTo>
                    <a:pt x="778" y="2354"/>
                  </a:lnTo>
                  <a:lnTo>
                    <a:pt x="806" y="2334"/>
                  </a:lnTo>
                  <a:lnTo>
                    <a:pt x="810" y="2328"/>
                  </a:lnTo>
                  <a:lnTo>
                    <a:pt x="814" y="2322"/>
                  </a:lnTo>
                  <a:lnTo>
                    <a:pt x="818" y="2308"/>
                  </a:lnTo>
                  <a:lnTo>
                    <a:pt x="820" y="2300"/>
                  </a:lnTo>
                  <a:lnTo>
                    <a:pt x="820" y="2292"/>
                  </a:lnTo>
                  <a:lnTo>
                    <a:pt x="814" y="2268"/>
                  </a:lnTo>
                  <a:lnTo>
                    <a:pt x="814" y="2260"/>
                  </a:lnTo>
                  <a:lnTo>
                    <a:pt x="816" y="2254"/>
                  </a:lnTo>
                  <a:lnTo>
                    <a:pt x="826" y="2238"/>
                  </a:lnTo>
                  <a:lnTo>
                    <a:pt x="832" y="2232"/>
                  </a:lnTo>
                  <a:lnTo>
                    <a:pt x="838" y="2228"/>
                  </a:lnTo>
                  <a:lnTo>
                    <a:pt x="874" y="2206"/>
                  </a:lnTo>
                  <a:lnTo>
                    <a:pt x="880" y="2202"/>
                  </a:lnTo>
                  <a:lnTo>
                    <a:pt x="884" y="2194"/>
                  </a:lnTo>
                  <a:lnTo>
                    <a:pt x="886" y="2190"/>
                  </a:lnTo>
                  <a:lnTo>
                    <a:pt x="894" y="2176"/>
                  </a:lnTo>
                  <a:lnTo>
                    <a:pt x="896" y="2170"/>
                  </a:lnTo>
                  <a:lnTo>
                    <a:pt x="898" y="2162"/>
                  </a:lnTo>
                  <a:lnTo>
                    <a:pt x="898" y="2156"/>
                  </a:lnTo>
                  <a:lnTo>
                    <a:pt x="892" y="2132"/>
                  </a:lnTo>
                  <a:lnTo>
                    <a:pt x="890" y="2116"/>
                  </a:lnTo>
                  <a:lnTo>
                    <a:pt x="890" y="2112"/>
                  </a:lnTo>
                  <a:lnTo>
                    <a:pt x="890" y="2108"/>
                  </a:lnTo>
                  <a:lnTo>
                    <a:pt x="888" y="2106"/>
                  </a:lnTo>
                  <a:lnTo>
                    <a:pt x="886" y="2108"/>
                  </a:lnTo>
                  <a:lnTo>
                    <a:pt x="888" y="2106"/>
                  </a:lnTo>
                  <a:lnTo>
                    <a:pt x="888" y="2102"/>
                  </a:lnTo>
                  <a:lnTo>
                    <a:pt x="886" y="2098"/>
                  </a:lnTo>
                  <a:lnTo>
                    <a:pt x="882" y="2094"/>
                  </a:lnTo>
                  <a:lnTo>
                    <a:pt x="880" y="2086"/>
                  </a:lnTo>
                  <a:lnTo>
                    <a:pt x="880" y="2054"/>
                  </a:lnTo>
                  <a:lnTo>
                    <a:pt x="880" y="2046"/>
                  </a:lnTo>
                  <a:lnTo>
                    <a:pt x="876" y="2038"/>
                  </a:lnTo>
                  <a:lnTo>
                    <a:pt x="874" y="2032"/>
                  </a:lnTo>
                  <a:lnTo>
                    <a:pt x="872" y="2026"/>
                  </a:lnTo>
                  <a:lnTo>
                    <a:pt x="876" y="2020"/>
                  </a:lnTo>
                  <a:lnTo>
                    <a:pt x="880" y="2016"/>
                  </a:lnTo>
                  <a:lnTo>
                    <a:pt x="880" y="2012"/>
                  </a:lnTo>
                  <a:lnTo>
                    <a:pt x="882" y="2006"/>
                  </a:lnTo>
                  <a:lnTo>
                    <a:pt x="884" y="2000"/>
                  </a:lnTo>
                  <a:lnTo>
                    <a:pt x="894" y="1984"/>
                  </a:lnTo>
                  <a:lnTo>
                    <a:pt x="900" y="1978"/>
                  </a:lnTo>
                  <a:lnTo>
                    <a:pt x="906" y="1974"/>
                  </a:lnTo>
                  <a:lnTo>
                    <a:pt x="912" y="1970"/>
                  </a:lnTo>
                  <a:lnTo>
                    <a:pt x="918" y="1968"/>
                  </a:lnTo>
                  <a:lnTo>
                    <a:pt x="922" y="1960"/>
                  </a:lnTo>
                  <a:lnTo>
                    <a:pt x="934" y="1936"/>
                  </a:lnTo>
                  <a:lnTo>
                    <a:pt x="940" y="1930"/>
                  </a:lnTo>
                  <a:lnTo>
                    <a:pt x="946" y="1924"/>
                  </a:lnTo>
                  <a:lnTo>
                    <a:pt x="970" y="1912"/>
                  </a:lnTo>
                  <a:lnTo>
                    <a:pt x="984" y="1902"/>
                  </a:lnTo>
                  <a:lnTo>
                    <a:pt x="1012" y="1874"/>
                  </a:lnTo>
                  <a:lnTo>
                    <a:pt x="1016" y="1868"/>
                  </a:lnTo>
                  <a:lnTo>
                    <a:pt x="1020" y="1862"/>
                  </a:lnTo>
                  <a:lnTo>
                    <a:pt x="1044" y="1808"/>
                  </a:lnTo>
                  <a:lnTo>
                    <a:pt x="1048" y="1792"/>
                  </a:lnTo>
                  <a:lnTo>
                    <a:pt x="1054" y="1770"/>
                  </a:lnTo>
                  <a:lnTo>
                    <a:pt x="1054" y="1766"/>
                  </a:lnTo>
                  <a:lnTo>
                    <a:pt x="1054" y="1764"/>
                  </a:lnTo>
                  <a:lnTo>
                    <a:pt x="1050" y="1764"/>
                  </a:lnTo>
                  <a:lnTo>
                    <a:pt x="1048" y="1764"/>
                  </a:lnTo>
                  <a:lnTo>
                    <a:pt x="976" y="1780"/>
                  </a:lnTo>
                  <a:lnTo>
                    <a:pt x="968" y="1780"/>
                  </a:lnTo>
                  <a:lnTo>
                    <a:pt x="960" y="1778"/>
                  </a:lnTo>
                  <a:lnTo>
                    <a:pt x="956" y="1774"/>
                  </a:lnTo>
                  <a:lnTo>
                    <a:pt x="944" y="1766"/>
                  </a:lnTo>
                  <a:lnTo>
                    <a:pt x="934" y="1754"/>
                  </a:lnTo>
                  <a:lnTo>
                    <a:pt x="904" y="1710"/>
                  </a:lnTo>
                  <a:lnTo>
                    <a:pt x="898" y="1704"/>
                  </a:lnTo>
                  <a:lnTo>
                    <a:pt x="892" y="1700"/>
                  </a:lnTo>
                  <a:lnTo>
                    <a:pt x="886" y="1696"/>
                  </a:lnTo>
                  <a:lnTo>
                    <a:pt x="880" y="1692"/>
                  </a:lnTo>
                  <a:lnTo>
                    <a:pt x="876" y="1686"/>
                  </a:lnTo>
                  <a:lnTo>
                    <a:pt x="864" y="1670"/>
                  </a:lnTo>
                  <a:lnTo>
                    <a:pt x="860" y="1664"/>
                  </a:lnTo>
                  <a:lnTo>
                    <a:pt x="858" y="1656"/>
                  </a:lnTo>
                  <a:lnTo>
                    <a:pt x="852" y="1642"/>
                  </a:lnTo>
                  <a:lnTo>
                    <a:pt x="848" y="1626"/>
                  </a:lnTo>
                  <a:lnTo>
                    <a:pt x="842" y="1602"/>
                  </a:lnTo>
                  <a:lnTo>
                    <a:pt x="840" y="1596"/>
                  </a:lnTo>
                  <a:lnTo>
                    <a:pt x="834" y="1590"/>
                  </a:lnTo>
                  <a:lnTo>
                    <a:pt x="826" y="1582"/>
                  </a:lnTo>
                  <a:lnTo>
                    <a:pt x="822" y="1574"/>
                  </a:lnTo>
                  <a:lnTo>
                    <a:pt x="818" y="1568"/>
                  </a:lnTo>
                  <a:lnTo>
                    <a:pt x="814" y="1544"/>
                  </a:lnTo>
                  <a:lnTo>
                    <a:pt x="808" y="1530"/>
                  </a:lnTo>
                  <a:lnTo>
                    <a:pt x="796" y="1504"/>
                  </a:lnTo>
                  <a:lnTo>
                    <a:pt x="786" y="1492"/>
                  </a:lnTo>
                  <a:lnTo>
                    <a:pt x="768" y="1474"/>
                  </a:lnTo>
                  <a:lnTo>
                    <a:pt x="766" y="1470"/>
                  </a:lnTo>
                  <a:lnTo>
                    <a:pt x="770" y="1472"/>
                  </a:lnTo>
                  <a:lnTo>
                    <a:pt x="794" y="1484"/>
                  </a:lnTo>
                  <a:lnTo>
                    <a:pt x="798" y="1484"/>
                  </a:lnTo>
                  <a:lnTo>
                    <a:pt x="800" y="1484"/>
                  </a:lnTo>
                  <a:lnTo>
                    <a:pt x="804" y="1482"/>
                  </a:lnTo>
                  <a:lnTo>
                    <a:pt x="804" y="1480"/>
                  </a:lnTo>
                  <a:lnTo>
                    <a:pt x="808" y="1476"/>
                  </a:lnTo>
                  <a:lnTo>
                    <a:pt x="810" y="1474"/>
                  </a:lnTo>
                  <a:lnTo>
                    <a:pt x="810" y="1472"/>
                  </a:lnTo>
                  <a:lnTo>
                    <a:pt x="812" y="1474"/>
                  </a:lnTo>
                  <a:lnTo>
                    <a:pt x="814" y="1476"/>
                  </a:lnTo>
                  <a:lnTo>
                    <a:pt x="818" y="1480"/>
                  </a:lnTo>
                  <a:lnTo>
                    <a:pt x="824" y="1494"/>
                  </a:lnTo>
                  <a:lnTo>
                    <a:pt x="856" y="1550"/>
                  </a:lnTo>
                  <a:lnTo>
                    <a:pt x="866" y="1562"/>
                  </a:lnTo>
                  <a:lnTo>
                    <a:pt x="874" y="1570"/>
                  </a:lnTo>
                  <a:lnTo>
                    <a:pt x="878" y="1576"/>
                  </a:lnTo>
                  <a:lnTo>
                    <a:pt x="882" y="1584"/>
                  </a:lnTo>
                  <a:lnTo>
                    <a:pt x="886" y="1598"/>
                  </a:lnTo>
                  <a:lnTo>
                    <a:pt x="892" y="1614"/>
                  </a:lnTo>
                  <a:lnTo>
                    <a:pt x="898" y="1636"/>
                  </a:lnTo>
                  <a:lnTo>
                    <a:pt x="900" y="1644"/>
                  </a:lnTo>
                  <a:lnTo>
                    <a:pt x="904" y="1650"/>
                  </a:lnTo>
                  <a:lnTo>
                    <a:pt x="924" y="1668"/>
                  </a:lnTo>
                  <a:lnTo>
                    <a:pt x="928" y="1674"/>
                  </a:lnTo>
                  <a:lnTo>
                    <a:pt x="928" y="1678"/>
                  </a:lnTo>
                  <a:lnTo>
                    <a:pt x="928" y="1684"/>
                  </a:lnTo>
                  <a:lnTo>
                    <a:pt x="932" y="1690"/>
                  </a:lnTo>
                  <a:lnTo>
                    <a:pt x="936" y="1696"/>
                  </a:lnTo>
                  <a:lnTo>
                    <a:pt x="942" y="1710"/>
                  </a:lnTo>
                  <a:lnTo>
                    <a:pt x="954" y="1736"/>
                  </a:lnTo>
                  <a:lnTo>
                    <a:pt x="960" y="1740"/>
                  </a:lnTo>
                  <a:lnTo>
                    <a:pt x="966" y="1740"/>
                  </a:lnTo>
                  <a:lnTo>
                    <a:pt x="980" y="1736"/>
                  </a:lnTo>
                  <a:lnTo>
                    <a:pt x="996" y="1732"/>
                  </a:lnTo>
                  <a:lnTo>
                    <a:pt x="1000" y="1732"/>
                  </a:lnTo>
                  <a:lnTo>
                    <a:pt x="1006" y="1732"/>
                  </a:lnTo>
                  <a:lnTo>
                    <a:pt x="1012" y="1728"/>
                  </a:lnTo>
                  <a:lnTo>
                    <a:pt x="1020" y="1718"/>
                  </a:lnTo>
                  <a:lnTo>
                    <a:pt x="1028" y="1714"/>
                  </a:lnTo>
                  <a:lnTo>
                    <a:pt x="1034" y="1710"/>
                  </a:lnTo>
                  <a:lnTo>
                    <a:pt x="1048" y="1706"/>
                  </a:lnTo>
                  <a:lnTo>
                    <a:pt x="1064" y="1700"/>
                  </a:lnTo>
                  <a:lnTo>
                    <a:pt x="1088" y="1688"/>
                  </a:lnTo>
                  <a:lnTo>
                    <a:pt x="1096" y="1684"/>
                  </a:lnTo>
                  <a:lnTo>
                    <a:pt x="1102" y="1680"/>
                  </a:lnTo>
                  <a:lnTo>
                    <a:pt x="1128" y="1668"/>
                  </a:lnTo>
                  <a:lnTo>
                    <a:pt x="1134" y="1664"/>
                  </a:lnTo>
                  <a:lnTo>
                    <a:pt x="1140" y="1658"/>
                  </a:lnTo>
                  <a:lnTo>
                    <a:pt x="1158" y="1632"/>
                  </a:lnTo>
                  <a:lnTo>
                    <a:pt x="1168" y="1618"/>
                  </a:lnTo>
                  <a:lnTo>
                    <a:pt x="1170" y="1612"/>
                  </a:lnTo>
                  <a:lnTo>
                    <a:pt x="1180" y="1600"/>
                  </a:lnTo>
                  <a:lnTo>
                    <a:pt x="1188" y="1592"/>
                  </a:lnTo>
                  <a:lnTo>
                    <a:pt x="1188" y="1588"/>
                  </a:lnTo>
                  <a:lnTo>
                    <a:pt x="1190" y="1586"/>
                  </a:lnTo>
                  <a:lnTo>
                    <a:pt x="1188" y="1584"/>
                  </a:lnTo>
                  <a:lnTo>
                    <a:pt x="1186" y="1582"/>
                  </a:lnTo>
                  <a:lnTo>
                    <a:pt x="1160" y="1562"/>
                  </a:lnTo>
                  <a:lnTo>
                    <a:pt x="1154" y="1558"/>
                  </a:lnTo>
                  <a:lnTo>
                    <a:pt x="1148" y="1556"/>
                  </a:lnTo>
                  <a:lnTo>
                    <a:pt x="1144" y="1554"/>
                  </a:lnTo>
                  <a:lnTo>
                    <a:pt x="1140" y="1548"/>
                  </a:lnTo>
                  <a:lnTo>
                    <a:pt x="1138" y="1544"/>
                  </a:lnTo>
                  <a:lnTo>
                    <a:pt x="1132" y="1540"/>
                  </a:lnTo>
                  <a:lnTo>
                    <a:pt x="1126" y="1538"/>
                  </a:lnTo>
                  <a:lnTo>
                    <a:pt x="1102" y="1544"/>
                  </a:lnTo>
                  <a:lnTo>
                    <a:pt x="1096" y="1544"/>
                  </a:lnTo>
                  <a:lnTo>
                    <a:pt x="1088" y="1542"/>
                  </a:lnTo>
                  <a:lnTo>
                    <a:pt x="1082" y="1540"/>
                  </a:lnTo>
                  <a:lnTo>
                    <a:pt x="1076" y="1536"/>
                  </a:lnTo>
                  <a:lnTo>
                    <a:pt x="1070" y="1536"/>
                  </a:lnTo>
                  <a:lnTo>
                    <a:pt x="1058" y="1534"/>
                  </a:lnTo>
                  <a:lnTo>
                    <a:pt x="1054" y="1530"/>
                  </a:lnTo>
                  <a:lnTo>
                    <a:pt x="1048" y="1526"/>
                  </a:lnTo>
                  <a:lnTo>
                    <a:pt x="1044" y="1520"/>
                  </a:lnTo>
                  <a:lnTo>
                    <a:pt x="1040" y="1506"/>
                  </a:lnTo>
                  <a:lnTo>
                    <a:pt x="1036" y="1498"/>
                  </a:lnTo>
                  <a:lnTo>
                    <a:pt x="1032" y="1492"/>
                  </a:lnTo>
                  <a:lnTo>
                    <a:pt x="1022" y="1484"/>
                  </a:lnTo>
                  <a:lnTo>
                    <a:pt x="1018" y="1478"/>
                  </a:lnTo>
                  <a:lnTo>
                    <a:pt x="1018" y="1472"/>
                  </a:lnTo>
                  <a:lnTo>
                    <a:pt x="1018" y="1468"/>
                  </a:lnTo>
                  <a:lnTo>
                    <a:pt x="1022" y="1462"/>
                  </a:lnTo>
                  <a:lnTo>
                    <a:pt x="1026" y="1458"/>
                  </a:lnTo>
                  <a:lnTo>
                    <a:pt x="1026" y="1452"/>
                  </a:lnTo>
                  <a:lnTo>
                    <a:pt x="1028" y="1452"/>
                  </a:lnTo>
                  <a:lnTo>
                    <a:pt x="1032" y="1454"/>
                  </a:lnTo>
                  <a:lnTo>
                    <a:pt x="1040" y="1462"/>
                  </a:lnTo>
                  <a:lnTo>
                    <a:pt x="1052" y="1474"/>
                  </a:lnTo>
                  <a:lnTo>
                    <a:pt x="1060" y="1482"/>
                  </a:lnTo>
                  <a:lnTo>
                    <a:pt x="1072" y="1492"/>
                  </a:lnTo>
                  <a:lnTo>
                    <a:pt x="1088" y="1504"/>
                  </a:lnTo>
                  <a:lnTo>
                    <a:pt x="1102" y="1510"/>
                  </a:lnTo>
                  <a:lnTo>
                    <a:pt x="1116" y="1514"/>
                  </a:lnTo>
                  <a:lnTo>
                    <a:pt x="1124" y="1516"/>
                  </a:lnTo>
                  <a:lnTo>
                    <a:pt x="1132" y="1514"/>
                  </a:lnTo>
                  <a:lnTo>
                    <a:pt x="1136" y="1510"/>
                  </a:lnTo>
                  <a:lnTo>
                    <a:pt x="1144" y="1510"/>
                  </a:lnTo>
                  <a:lnTo>
                    <a:pt x="1150" y="1514"/>
                  </a:lnTo>
                  <a:lnTo>
                    <a:pt x="1158" y="1522"/>
                  </a:lnTo>
                  <a:lnTo>
                    <a:pt x="1164" y="1526"/>
                  </a:lnTo>
                  <a:lnTo>
                    <a:pt x="1172" y="1530"/>
                  </a:lnTo>
                  <a:lnTo>
                    <a:pt x="1206" y="1544"/>
                  </a:lnTo>
                  <a:lnTo>
                    <a:pt x="1218" y="1546"/>
                  </a:lnTo>
                  <a:lnTo>
                    <a:pt x="1222" y="1546"/>
                  </a:lnTo>
                  <a:lnTo>
                    <a:pt x="1230" y="1544"/>
                  </a:lnTo>
                  <a:lnTo>
                    <a:pt x="1244" y="1538"/>
                  </a:lnTo>
                  <a:lnTo>
                    <a:pt x="1260" y="1536"/>
                  </a:lnTo>
                  <a:lnTo>
                    <a:pt x="1292" y="1536"/>
                  </a:lnTo>
                  <a:lnTo>
                    <a:pt x="1300" y="1538"/>
                  </a:lnTo>
                  <a:lnTo>
                    <a:pt x="1306" y="1544"/>
                  </a:lnTo>
                  <a:lnTo>
                    <a:pt x="1316" y="1558"/>
                  </a:lnTo>
                  <a:lnTo>
                    <a:pt x="1320" y="1566"/>
                  </a:lnTo>
                  <a:lnTo>
                    <a:pt x="1326" y="1572"/>
                  </a:lnTo>
                  <a:lnTo>
                    <a:pt x="1336" y="1588"/>
                  </a:lnTo>
                  <a:lnTo>
                    <a:pt x="1346" y="1602"/>
                  </a:lnTo>
                  <a:lnTo>
                    <a:pt x="1354" y="1610"/>
                  </a:lnTo>
                  <a:lnTo>
                    <a:pt x="1360" y="1612"/>
                  </a:lnTo>
                  <a:lnTo>
                    <a:pt x="1366" y="1610"/>
                  </a:lnTo>
                  <a:lnTo>
                    <a:pt x="1382" y="1600"/>
                  </a:lnTo>
                  <a:lnTo>
                    <a:pt x="1386" y="1598"/>
                  </a:lnTo>
                  <a:lnTo>
                    <a:pt x="1388" y="1600"/>
                  </a:lnTo>
                  <a:lnTo>
                    <a:pt x="1390" y="1600"/>
                  </a:lnTo>
                  <a:lnTo>
                    <a:pt x="1390" y="1604"/>
                  </a:lnTo>
                  <a:lnTo>
                    <a:pt x="1398" y="1676"/>
                  </a:lnTo>
                  <a:lnTo>
                    <a:pt x="1402" y="1692"/>
                  </a:lnTo>
                  <a:lnTo>
                    <a:pt x="1408" y="1714"/>
                  </a:lnTo>
                  <a:lnTo>
                    <a:pt x="1414" y="1730"/>
                  </a:lnTo>
                  <a:lnTo>
                    <a:pt x="1434" y="1764"/>
                  </a:lnTo>
                  <a:lnTo>
                    <a:pt x="1442" y="1778"/>
                  </a:lnTo>
                  <a:lnTo>
                    <a:pt x="1444" y="1784"/>
                  </a:lnTo>
                  <a:lnTo>
                    <a:pt x="1452" y="1798"/>
                  </a:lnTo>
                  <a:lnTo>
                    <a:pt x="1464" y="1814"/>
                  </a:lnTo>
                  <a:lnTo>
                    <a:pt x="1466" y="1816"/>
                  </a:lnTo>
                  <a:lnTo>
                    <a:pt x="1468" y="1816"/>
                  </a:lnTo>
                  <a:lnTo>
                    <a:pt x="1470" y="1816"/>
                  </a:lnTo>
                  <a:lnTo>
                    <a:pt x="1472" y="1814"/>
                  </a:lnTo>
                  <a:lnTo>
                    <a:pt x="1474" y="1808"/>
                  </a:lnTo>
                  <a:lnTo>
                    <a:pt x="1484" y="1796"/>
                  </a:lnTo>
                  <a:lnTo>
                    <a:pt x="1492" y="1786"/>
                  </a:lnTo>
                  <a:lnTo>
                    <a:pt x="1500" y="1774"/>
                  </a:lnTo>
                  <a:lnTo>
                    <a:pt x="1504" y="1768"/>
                  </a:lnTo>
                  <a:lnTo>
                    <a:pt x="1506" y="1762"/>
                  </a:lnTo>
                  <a:lnTo>
                    <a:pt x="1506" y="1754"/>
                  </a:lnTo>
                  <a:lnTo>
                    <a:pt x="1506" y="1730"/>
                  </a:lnTo>
                  <a:lnTo>
                    <a:pt x="1510" y="1716"/>
                  </a:lnTo>
                  <a:lnTo>
                    <a:pt x="1514" y="1700"/>
                  </a:lnTo>
                  <a:lnTo>
                    <a:pt x="1518" y="1694"/>
                  </a:lnTo>
                  <a:lnTo>
                    <a:pt x="1522" y="1688"/>
                  </a:lnTo>
                  <a:lnTo>
                    <a:pt x="1540" y="1670"/>
                  </a:lnTo>
                  <a:lnTo>
                    <a:pt x="1554" y="1660"/>
                  </a:lnTo>
                  <a:lnTo>
                    <a:pt x="1578" y="1648"/>
                  </a:lnTo>
                  <a:lnTo>
                    <a:pt x="1590" y="1638"/>
                  </a:lnTo>
                  <a:lnTo>
                    <a:pt x="1598" y="1630"/>
                  </a:lnTo>
                  <a:lnTo>
                    <a:pt x="1604" y="1624"/>
                  </a:lnTo>
                  <a:lnTo>
                    <a:pt x="1608" y="1618"/>
                  </a:lnTo>
                  <a:lnTo>
                    <a:pt x="1612" y="1604"/>
                  </a:lnTo>
                  <a:lnTo>
                    <a:pt x="1616" y="1598"/>
                  </a:lnTo>
                  <a:lnTo>
                    <a:pt x="1622" y="1596"/>
                  </a:lnTo>
                  <a:lnTo>
                    <a:pt x="1636" y="1596"/>
                  </a:lnTo>
                  <a:lnTo>
                    <a:pt x="1644" y="1596"/>
                  </a:lnTo>
                  <a:lnTo>
                    <a:pt x="1652" y="1592"/>
                  </a:lnTo>
                  <a:lnTo>
                    <a:pt x="1666" y="1588"/>
                  </a:lnTo>
                  <a:lnTo>
                    <a:pt x="1676" y="1586"/>
                  </a:lnTo>
                  <a:lnTo>
                    <a:pt x="1686" y="1588"/>
                  </a:lnTo>
                  <a:lnTo>
                    <a:pt x="1688" y="1590"/>
                  </a:lnTo>
                  <a:lnTo>
                    <a:pt x="1694" y="1594"/>
                  </a:lnTo>
                  <a:lnTo>
                    <a:pt x="1700" y="1598"/>
                  </a:lnTo>
                  <a:lnTo>
                    <a:pt x="1702" y="1604"/>
                  </a:lnTo>
                  <a:lnTo>
                    <a:pt x="1706" y="1612"/>
                  </a:lnTo>
                  <a:lnTo>
                    <a:pt x="1708" y="1618"/>
                  </a:lnTo>
                  <a:lnTo>
                    <a:pt x="1714" y="1632"/>
                  </a:lnTo>
                  <a:lnTo>
                    <a:pt x="1728" y="1676"/>
                  </a:lnTo>
                  <a:lnTo>
                    <a:pt x="1732" y="1682"/>
                  </a:lnTo>
                  <a:lnTo>
                    <a:pt x="1738" y="1688"/>
                  </a:lnTo>
                  <a:lnTo>
                    <a:pt x="1744" y="1690"/>
                  </a:lnTo>
                  <a:lnTo>
                    <a:pt x="1750" y="1692"/>
                  </a:lnTo>
                  <a:lnTo>
                    <a:pt x="1758" y="1690"/>
                  </a:lnTo>
                  <a:lnTo>
                    <a:pt x="1764" y="1688"/>
                  </a:lnTo>
                  <a:lnTo>
                    <a:pt x="1770" y="1686"/>
                  </a:lnTo>
                  <a:lnTo>
                    <a:pt x="1776" y="1688"/>
                  </a:lnTo>
                  <a:lnTo>
                    <a:pt x="1780" y="1694"/>
                  </a:lnTo>
                  <a:lnTo>
                    <a:pt x="1782" y="1700"/>
                  </a:lnTo>
                  <a:lnTo>
                    <a:pt x="1788" y="1716"/>
                  </a:lnTo>
                  <a:lnTo>
                    <a:pt x="1790" y="1730"/>
                  </a:lnTo>
                  <a:lnTo>
                    <a:pt x="1790" y="1754"/>
                  </a:lnTo>
                  <a:lnTo>
                    <a:pt x="1790" y="1770"/>
                  </a:lnTo>
                  <a:lnTo>
                    <a:pt x="1790" y="1802"/>
                  </a:lnTo>
                  <a:lnTo>
                    <a:pt x="1792" y="1810"/>
                  </a:lnTo>
                  <a:lnTo>
                    <a:pt x="1796" y="1816"/>
                  </a:lnTo>
                  <a:lnTo>
                    <a:pt x="1804" y="1824"/>
                  </a:lnTo>
                  <a:lnTo>
                    <a:pt x="1814" y="1838"/>
                  </a:lnTo>
                  <a:lnTo>
                    <a:pt x="1816" y="1842"/>
                  </a:lnTo>
                  <a:lnTo>
                    <a:pt x="1822" y="1858"/>
                  </a:lnTo>
                  <a:lnTo>
                    <a:pt x="1826" y="1862"/>
                  </a:lnTo>
                  <a:lnTo>
                    <a:pt x="1834" y="1876"/>
                  </a:lnTo>
                  <a:lnTo>
                    <a:pt x="1842" y="1884"/>
                  </a:lnTo>
                  <a:lnTo>
                    <a:pt x="1854" y="1894"/>
                  </a:lnTo>
                  <a:lnTo>
                    <a:pt x="1872" y="1912"/>
                  </a:lnTo>
                  <a:lnTo>
                    <a:pt x="1878" y="1916"/>
                  </a:lnTo>
                  <a:lnTo>
                    <a:pt x="1880" y="1914"/>
                  </a:lnTo>
                  <a:lnTo>
                    <a:pt x="1884" y="1914"/>
                  </a:lnTo>
                  <a:lnTo>
                    <a:pt x="1886" y="1908"/>
                  </a:lnTo>
                  <a:lnTo>
                    <a:pt x="1886" y="1900"/>
                  </a:lnTo>
                  <a:lnTo>
                    <a:pt x="1880" y="1886"/>
                  </a:lnTo>
                  <a:lnTo>
                    <a:pt x="1874" y="1872"/>
                  </a:lnTo>
                  <a:lnTo>
                    <a:pt x="1872" y="1866"/>
                  </a:lnTo>
                  <a:lnTo>
                    <a:pt x="1862" y="1854"/>
                  </a:lnTo>
                  <a:lnTo>
                    <a:pt x="1854" y="1846"/>
                  </a:lnTo>
                  <a:lnTo>
                    <a:pt x="1842" y="1836"/>
                  </a:lnTo>
                  <a:lnTo>
                    <a:pt x="1836" y="1834"/>
                  </a:lnTo>
                  <a:lnTo>
                    <a:pt x="1824" y="1826"/>
                  </a:lnTo>
                  <a:lnTo>
                    <a:pt x="1820" y="1820"/>
                  </a:lnTo>
                  <a:lnTo>
                    <a:pt x="1818" y="1812"/>
                  </a:lnTo>
                  <a:lnTo>
                    <a:pt x="1812" y="1790"/>
                  </a:lnTo>
                  <a:lnTo>
                    <a:pt x="1810" y="1774"/>
                  </a:lnTo>
                  <a:lnTo>
                    <a:pt x="1810" y="1770"/>
                  </a:lnTo>
                  <a:lnTo>
                    <a:pt x="1812" y="1754"/>
                  </a:lnTo>
                  <a:lnTo>
                    <a:pt x="1816" y="1740"/>
                  </a:lnTo>
                  <a:lnTo>
                    <a:pt x="1818" y="1736"/>
                  </a:lnTo>
                  <a:lnTo>
                    <a:pt x="1820" y="1734"/>
                  </a:lnTo>
                  <a:lnTo>
                    <a:pt x="1824" y="1734"/>
                  </a:lnTo>
                  <a:lnTo>
                    <a:pt x="1826" y="1734"/>
                  </a:lnTo>
                  <a:lnTo>
                    <a:pt x="1842" y="1740"/>
                  </a:lnTo>
                  <a:lnTo>
                    <a:pt x="1848" y="1742"/>
                  </a:lnTo>
                  <a:lnTo>
                    <a:pt x="1854" y="1746"/>
                  </a:lnTo>
                  <a:lnTo>
                    <a:pt x="1858" y="1752"/>
                  </a:lnTo>
                  <a:lnTo>
                    <a:pt x="1864" y="1758"/>
                  </a:lnTo>
                  <a:lnTo>
                    <a:pt x="1872" y="1766"/>
                  </a:lnTo>
                  <a:lnTo>
                    <a:pt x="1884" y="1776"/>
                  </a:lnTo>
                  <a:lnTo>
                    <a:pt x="1888" y="1782"/>
                  </a:lnTo>
                  <a:lnTo>
                    <a:pt x="1894" y="1780"/>
                  </a:lnTo>
                  <a:lnTo>
                    <a:pt x="1898" y="1782"/>
                  </a:lnTo>
                  <a:lnTo>
                    <a:pt x="1902" y="1788"/>
                  </a:lnTo>
                  <a:lnTo>
                    <a:pt x="1904" y="1794"/>
                  </a:lnTo>
                  <a:lnTo>
                    <a:pt x="1906" y="1796"/>
                  </a:lnTo>
                  <a:lnTo>
                    <a:pt x="1908" y="1798"/>
                  </a:lnTo>
                  <a:lnTo>
                    <a:pt x="1912" y="1798"/>
                  </a:lnTo>
                  <a:lnTo>
                    <a:pt x="1914" y="1796"/>
                  </a:lnTo>
                  <a:lnTo>
                    <a:pt x="1940" y="1776"/>
                  </a:lnTo>
                  <a:lnTo>
                    <a:pt x="1952" y="1766"/>
                  </a:lnTo>
                  <a:lnTo>
                    <a:pt x="1962" y="1758"/>
                  </a:lnTo>
                  <a:lnTo>
                    <a:pt x="1964" y="1752"/>
                  </a:lnTo>
                  <a:lnTo>
                    <a:pt x="1964" y="1744"/>
                  </a:lnTo>
                  <a:lnTo>
                    <a:pt x="1950" y="1690"/>
                  </a:lnTo>
                  <a:lnTo>
                    <a:pt x="1946" y="1684"/>
                  </a:lnTo>
                  <a:lnTo>
                    <a:pt x="1942" y="1678"/>
                  </a:lnTo>
                  <a:lnTo>
                    <a:pt x="1932" y="1666"/>
                  </a:lnTo>
                  <a:lnTo>
                    <a:pt x="1922" y="1650"/>
                  </a:lnTo>
                  <a:lnTo>
                    <a:pt x="1914" y="1636"/>
                  </a:lnTo>
                  <a:lnTo>
                    <a:pt x="1912" y="1632"/>
                  </a:lnTo>
                  <a:lnTo>
                    <a:pt x="1910" y="1626"/>
                  </a:lnTo>
                  <a:lnTo>
                    <a:pt x="1912" y="1620"/>
                  </a:lnTo>
                  <a:lnTo>
                    <a:pt x="1924" y="1612"/>
                  </a:lnTo>
                  <a:lnTo>
                    <a:pt x="1930" y="1608"/>
                  </a:lnTo>
                  <a:lnTo>
                    <a:pt x="1942" y="1606"/>
                  </a:lnTo>
                  <a:lnTo>
                    <a:pt x="1948" y="1606"/>
                  </a:lnTo>
                  <a:lnTo>
                    <a:pt x="1954" y="1610"/>
                  </a:lnTo>
                  <a:lnTo>
                    <a:pt x="1970" y="1620"/>
                  </a:lnTo>
                  <a:lnTo>
                    <a:pt x="1972" y="1622"/>
                  </a:lnTo>
                  <a:lnTo>
                    <a:pt x="1974" y="1620"/>
                  </a:lnTo>
                  <a:lnTo>
                    <a:pt x="1976" y="1620"/>
                  </a:lnTo>
                  <a:lnTo>
                    <a:pt x="1976" y="1616"/>
                  </a:lnTo>
                  <a:lnTo>
                    <a:pt x="1976" y="1614"/>
                  </a:lnTo>
                  <a:lnTo>
                    <a:pt x="1978" y="1606"/>
                  </a:lnTo>
                  <a:lnTo>
                    <a:pt x="1984" y="1604"/>
                  </a:lnTo>
                  <a:lnTo>
                    <a:pt x="2008" y="1598"/>
                  </a:lnTo>
                  <a:lnTo>
                    <a:pt x="2014" y="1594"/>
                  </a:lnTo>
                  <a:lnTo>
                    <a:pt x="2020" y="1590"/>
                  </a:lnTo>
                  <a:lnTo>
                    <a:pt x="2024" y="1586"/>
                  </a:lnTo>
                  <a:lnTo>
                    <a:pt x="2030" y="1586"/>
                  </a:lnTo>
                  <a:lnTo>
                    <a:pt x="2040" y="1586"/>
                  </a:lnTo>
                  <a:lnTo>
                    <a:pt x="2052" y="1582"/>
                  </a:lnTo>
                  <a:lnTo>
                    <a:pt x="2056" y="1580"/>
                  </a:lnTo>
                  <a:lnTo>
                    <a:pt x="2072" y="1572"/>
                  </a:lnTo>
                  <a:lnTo>
                    <a:pt x="2076" y="1570"/>
                  </a:lnTo>
                  <a:lnTo>
                    <a:pt x="2090" y="1562"/>
                  </a:lnTo>
                  <a:lnTo>
                    <a:pt x="2106" y="1550"/>
                  </a:lnTo>
                  <a:lnTo>
                    <a:pt x="2112" y="1546"/>
                  </a:lnTo>
                  <a:lnTo>
                    <a:pt x="2116" y="1540"/>
                  </a:lnTo>
                  <a:lnTo>
                    <a:pt x="2120" y="1534"/>
                  </a:lnTo>
                  <a:lnTo>
                    <a:pt x="2126" y="1520"/>
                  </a:lnTo>
                  <a:lnTo>
                    <a:pt x="2130" y="1514"/>
                  </a:lnTo>
                  <a:lnTo>
                    <a:pt x="2138" y="1500"/>
                  </a:lnTo>
                  <a:lnTo>
                    <a:pt x="2148" y="1484"/>
                  </a:lnTo>
                  <a:lnTo>
                    <a:pt x="2150" y="1478"/>
                  </a:lnTo>
                  <a:lnTo>
                    <a:pt x="2152" y="1470"/>
                  </a:lnTo>
                  <a:lnTo>
                    <a:pt x="2152" y="1466"/>
                  </a:lnTo>
                  <a:lnTo>
                    <a:pt x="2150" y="1460"/>
                  </a:lnTo>
                  <a:lnTo>
                    <a:pt x="2148" y="1454"/>
                  </a:lnTo>
                  <a:lnTo>
                    <a:pt x="2146" y="1448"/>
                  </a:lnTo>
                  <a:lnTo>
                    <a:pt x="2148" y="1444"/>
                  </a:lnTo>
                  <a:lnTo>
                    <a:pt x="2150" y="1438"/>
                  </a:lnTo>
                  <a:lnTo>
                    <a:pt x="2148" y="1432"/>
                  </a:lnTo>
                  <a:lnTo>
                    <a:pt x="2146" y="1426"/>
                  </a:lnTo>
                  <a:lnTo>
                    <a:pt x="2140" y="1412"/>
                  </a:lnTo>
                  <a:lnTo>
                    <a:pt x="2126" y="1378"/>
                  </a:lnTo>
                  <a:lnTo>
                    <a:pt x="2122" y="1366"/>
                  </a:lnTo>
                  <a:lnTo>
                    <a:pt x="2124" y="1360"/>
                  </a:lnTo>
                  <a:lnTo>
                    <a:pt x="2128" y="1354"/>
                  </a:lnTo>
                  <a:lnTo>
                    <a:pt x="2136" y="1346"/>
                  </a:lnTo>
                  <a:lnTo>
                    <a:pt x="2150" y="1338"/>
                  </a:lnTo>
                  <a:lnTo>
                    <a:pt x="2154" y="1334"/>
                  </a:lnTo>
                  <a:lnTo>
                    <a:pt x="2160" y="1330"/>
                  </a:lnTo>
                  <a:lnTo>
                    <a:pt x="2162" y="1326"/>
                  </a:lnTo>
                  <a:lnTo>
                    <a:pt x="2160" y="1322"/>
                  </a:lnTo>
                  <a:lnTo>
                    <a:pt x="2154" y="1322"/>
                  </a:lnTo>
                  <a:lnTo>
                    <a:pt x="2140" y="1322"/>
                  </a:lnTo>
                  <a:lnTo>
                    <a:pt x="2128" y="1322"/>
                  </a:lnTo>
                  <a:lnTo>
                    <a:pt x="2118" y="1322"/>
                  </a:lnTo>
                  <a:lnTo>
                    <a:pt x="2114" y="1320"/>
                  </a:lnTo>
                  <a:lnTo>
                    <a:pt x="2110" y="1314"/>
                  </a:lnTo>
                  <a:lnTo>
                    <a:pt x="2106" y="1308"/>
                  </a:lnTo>
                  <a:lnTo>
                    <a:pt x="2098" y="1296"/>
                  </a:lnTo>
                  <a:lnTo>
                    <a:pt x="2096" y="1294"/>
                  </a:lnTo>
                  <a:lnTo>
                    <a:pt x="2096" y="1292"/>
                  </a:lnTo>
                  <a:lnTo>
                    <a:pt x="2100" y="1288"/>
                  </a:lnTo>
                  <a:lnTo>
                    <a:pt x="2106" y="1286"/>
                  </a:lnTo>
                  <a:lnTo>
                    <a:pt x="2120" y="1278"/>
                  </a:lnTo>
                  <a:lnTo>
                    <a:pt x="2126" y="1276"/>
                  </a:lnTo>
                  <a:lnTo>
                    <a:pt x="2138" y="1266"/>
                  </a:lnTo>
                  <a:lnTo>
                    <a:pt x="2146" y="1258"/>
                  </a:lnTo>
                  <a:lnTo>
                    <a:pt x="2152" y="1254"/>
                  </a:lnTo>
                  <a:lnTo>
                    <a:pt x="2158" y="1252"/>
                  </a:lnTo>
                  <a:lnTo>
                    <a:pt x="2158" y="1254"/>
                  </a:lnTo>
                  <a:lnTo>
                    <a:pt x="2160" y="1254"/>
                  </a:lnTo>
                  <a:lnTo>
                    <a:pt x="2158" y="1260"/>
                  </a:lnTo>
                  <a:lnTo>
                    <a:pt x="2156" y="1266"/>
                  </a:lnTo>
                  <a:lnTo>
                    <a:pt x="2154" y="1272"/>
                  </a:lnTo>
                  <a:lnTo>
                    <a:pt x="2158" y="1278"/>
                  </a:lnTo>
                  <a:lnTo>
                    <a:pt x="2162" y="1280"/>
                  </a:lnTo>
                  <a:lnTo>
                    <a:pt x="2166" y="1282"/>
                  </a:lnTo>
                  <a:lnTo>
                    <a:pt x="2180" y="1280"/>
                  </a:lnTo>
                  <a:lnTo>
                    <a:pt x="2194" y="1274"/>
                  </a:lnTo>
                  <a:lnTo>
                    <a:pt x="2202" y="1274"/>
                  </a:lnTo>
                  <a:lnTo>
                    <a:pt x="2208" y="1276"/>
                  </a:lnTo>
                  <a:lnTo>
                    <a:pt x="2214" y="1278"/>
                  </a:lnTo>
                  <a:lnTo>
                    <a:pt x="2220" y="1284"/>
                  </a:lnTo>
                  <a:lnTo>
                    <a:pt x="2224" y="1290"/>
                  </a:lnTo>
                  <a:lnTo>
                    <a:pt x="2228" y="1294"/>
                  </a:lnTo>
                  <a:lnTo>
                    <a:pt x="2230" y="1306"/>
                  </a:lnTo>
                  <a:lnTo>
                    <a:pt x="2230" y="1320"/>
                  </a:lnTo>
                  <a:lnTo>
                    <a:pt x="2230" y="1332"/>
                  </a:lnTo>
                  <a:lnTo>
                    <a:pt x="2228" y="1348"/>
                  </a:lnTo>
                  <a:lnTo>
                    <a:pt x="2224" y="1362"/>
                  </a:lnTo>
                  <a:lnTo>
                    <a:pt x="2222" y="1366"/>
                  </a:lnTo>
                  <a:lnTo>
                    <a:pt x="2224" y="1368"/>
                  </a:lnTo>
                  <a:lnTo>
                    <a:pt x="2226" y="1370"/>
                  </a:lnTo>
                  <a:lnTo>
                    <a:pt x="2228" y="1370"/>
                  </a:lnTo>
                  <a:lnTo>
                    <a:pt x="2232" y="1370"/>
                  </a:lnTo>
                  <a:lnTo>
                    <a:pt x="2240" y="1370"/>
                  </a:lnTo>
                  <a:lnTo>
                    <a:pt x="2248" y="1366"/>
                  </a:lnTo>
                  <a:lnTo>
                    <a:pt x="2252" y="1364"/>
                  </a:lnTo>
                  <a:lnTo>
                    <a:pt x="2264" y="1356"/>
                  </a:lnTo>
                  <a:lnTo>
                    <a:pt x="2274" y="1346"/>
                  </a:lnTo>
                  <a:lnTo>
                    <a:pt x="2278" y="1340"/>
                  </a:lnTo>
                  <a:lnTo>
                    <a:pt x="2276" y="1334"/>
                  </a:lnTo>
                  <a:lnTo>
                    <a:pt x="2264" y="1308"/>
                  </a:lnTo>
                  <a:lnTo>
                    <a:pt x="2260" y="1296"/>
                  </a:lnTo>
                  <a:lnTo>
                    <a:pt x="2260" y="1284"/>
                  </a:lnTo>
                  <a:lnTo>
                    <a:pt x="2260" y="1280"/>
                  </a:lnTo>
                  <a:lnTo>
                    <a:pt x="2260" y="1268"/>
                  </a:lnTo>
                  <a:lnTo>
                    <a:pt x="2256" y="1256"/>
                  </a:lnTo>
                  <a:lnTo>
                    <a:pt x="2254" y="1250"/>
                  </a:lnTo>
                  <a:lnTo>
                    <a:pt x="2252" y="1244"/>
                  </a:lnTo>
                  <a:lnTo>
                    <a:pt x="2256" y="1238"/>
                  </a:lnTo>
                  <a:lnTo>
                    <a:pt x="2266" y="1228"/>
                  </a:lnTo>
                  <a:lnTo>
                    <a:pt x="2274" y="1220"/>
                  </a:lnTo>
                  <a:lnTo>
                    <a:pt x="2280" y="1216"/>
                  </a:lnTo>
                  <a:lnTo>
                    <a:pt x="2286" y="1214"/>
                  </a:lnTo>
                  <a:lnTo>
                    <a:pt x="2290" y="1216"/>
                  </a:lnTo>
                  <a:lnTo>
                    <a:pt x="2292" y="1218"/>
                  </a:lnTo>
                  <a:lnTo>
                    <a:pt x="2292" y="1222"/>
                  </a:lnTo>
                  <a:lnTo>
                    <a:pt x="2294" y="1224"/>
                  </a:lnTo>
                  <a:lnTo>
                    <a:pt x="2304" y="1224"/>
                  </a:lnTo>
                  <a:lnTo>
                    <a:pt x="2310" y="1222"/>
                  </a:lnTo>
                  <a:lnTo>
                    <a:pt x="2314" y="1218"/>
                  </a:lnTo>
                  <a:lnTo>
                    <a:pt x="2320" y="1216"/>
                  </a:lnTo>
                  <a:lnTo>
                    <a:pt x="2326" y="1218"/>
                  </a:lnTo>
                  <a:lnTo>
                    <a:pt x="2332" y="1220"/>
                  </a:lnTo>
                  <a:lnTo>
                    <a:pt x="2338" y="1222"/>
                  </a:lnTo>
                  <a:lnTo>
                    <a:pt x="2344" y="1218"/>
                  </a:lnTo>
                  <a:lnTo>
                    <a:pt x="2362" y="1200"/>
                  </a:lnTo>
                  <a:lnTo>
                    <a:pt x="2374" y="1188"/>
                  </a:lnTo>
                  <a:lnTo>
                    <a:pt x="2382" y="1180"/>
                  </a:lnTo>
                  <a:lnTo>
                    <a:pt x="2392" y="1168"/>
                  </a:lnTo>
                  <a:lnTo>
                    <a:pt x="2422" y="1132"/>
                  </a:lnTo>
                  <a:lnTo>
                    <a:pt x="2430" y="1118"/>
                  </a:lnTo>
                  <a:lnTo>
                    <a:pt x="2442" y="1094"/>
                  </a:lnTo>
                  <a:lnTo>
                    <a:pt x="2446" y="1086"/>
                  </a:lnTo>
                  <a:lnTo>
                    <a:pt x="2446" y="1078"/>
                  </a:lnTo>
                  <a:lnTo>
                    <a:pt x="2446" y="1056"/>
                  </a:lnTo>
                  <a:lnTo>
                    <a:pt x="2448" y="1040"/>
                  </a:lnTo>
                  <a:lnTo>
                    <a:pt x="2454" y="996"/>
                  </a:lnTo>
                  <a:lnTo>
                    <a:pt x="2456" y="980"/>
                  </a:lnTo>
                  <a:lnTo>
                    <a:pt x="2456" y="978"/>
                  </a:lnTo>
                  <a:lnTo>
                    <a:pt x="2454" y="970"/>
                  </a:lnTo>
                  <a:lnTo>
                    <a:pt x="2450" y="964"/>
                  </a:lnTo>
                  <a:lnTo>
                    <a:pt x="2442" y="956"/>
                  </a:lnTo>
                  <a:lnTo>
                    <a:pt x="2436" y="952"/>
                  </a:lnTo>
                  <a:lnTo>
                    <a:pt x="2430" y="954"/>
                  </a:lnTo>
                  <a:lnTo>
                    <a:pt x="2414" y="964"/>
                  </a:lnTo>
                  <a:lnTo>
                    <a:pt x="2406" y="968"/>
                  </a:lnTo>
                  <a:lnTo>
                    <a:pt x="2400" y="966"/>
                  </a:lnTo>
                  <a:lnTo>
                    <a:pt x="2394" y="964"/>
                  </a:lnTo>
                  <a:lnTo>
                    <a:pt x="2388" y="958"/>
                  </a:lnTo>
                  <a:lnTo>
                    <a:pt x="2384" y="952"/>
                  </a:lnTo>
                  <a:lnTo>
                    <a:pt x="2382" y="948"/>
                  </a:lnTo>
                  <a:lnTo>
                    <a:pt x="2378" y="942"/>
                  </a:lnTo>
                  <a:lnTo>
                    <a:pt x="2372" y="940"/>
                  </a:lnTo>
                  <a:lnTo>
                    <a:pt x="2370" y="938"/>
                  </a:lnTo>
                  <a:lnTo>
                    <a:pt x="2372" y="936"/>
                  </a:lnTo>
                  <a:lnTo>
                    <a:pt x="2384" y="924"/>
                  </a:lnTo>
                  <a:lnTo>
                    <a:pt x="2402" y="906"/>
                  </a:lnTo>
                  <a:lnTo>
                    <a:pt x="2412" y="896"/>
                  </a:lnTo>
                  <a:lnTo>
                    <a:pt x="2420" y="888"/>
                  </a:lnTo>
                  <a:lnTo>
                    <a:pt x="2424" y="882"/>
                  </a:lnTo>
                  <a:lnTo>
                    <a:pt x="2426" y="876"/>
                  </a:lnTo>
                  <a:lnTo>
                    <a:pt x="2428" y="872"/>
                  </a:lnTo>
                  <a:lnTo>
                    <a:pt x="2432" y="866"/>
                  </a:lnTo>
                  <a:lnTo>
                    <a:pt x="2490" y="808"/>
                  </a:lnTo>
                  <a:lnTo>
                    <a:pt x="2496" y="804"/>
                  </a:lnTo>
                  <a:lnTo>
                    <a:pt x="2504" y="802"/>
                  </a:lnTo>
                  <a:lnTo>
                    <a:pt x="2506" y="802"/>
                  </a:lnTo>
                  <a:lnTo>
                    <a:pt x="2522" y="802"/>
                  </a:lnTo>
                  <a:lnTo>
                    <a:pt x="2556" y="802"/>
                  </a:lnTo>
                  <a:lnTo>
                    <a:pt x="2564" y="802"/>
                  </a:lnTo>
                  <a:lnTo>
                    <a:pt x="2570" y="800"/>
                  </a:lnTo>
                  <a:lnTo>
                    <a:pt x="2576" y="796"/>
                  </a:lnTo>
                  <a:lnTo>
                    <a:pt x="2584" y="794"/>
                  </a:lnTo>
                  <a:lnTo>
                    <a:pt x="2590" y="796"/>
                  </a:lnTo>
                  <a:lnTo>
                    <a:pt x="2604" y="800"/>
                  </a:lnTo>
                  <a:lnTo>
                    <a:pt x="2610" y="804"/>
                  </a:lnTo>
                  <a:lnTo>
                    <a:pt x="2612" y="810"/>
                  </a:lnTo>
                  <a:lnTo>
                    <a:pt x="2612" y="814"/>
                  </a:lnTo>
                  <a:lnTo>
                    <a:pt x="2614" y="818"/>
                  </a:lnTo>
                  <a:lnTo>
                    <a:pt x="2614" y="820"/>
                  </a:lnTo>
                  <a:lnTo>
                    <a:pt x="2618" y="820"/>
                  </a:lnTo>
                  <a:lnTo>
                    <a:pt x="2620" y="822"/>
                  </a:lnTo>
                  <a:lnTo>
                    <a:pt x="2654" y="814"/>
                  </a:lnTo>
                  <a:lnTo>
                    <a:pt x="2666" y="812"/>
                  </a:lnTo>
                  <a:lnTo>
                    <a:pt x="2668" y="812"/>
                  </a:lnTo>
                  <a:lnTo>
                    <a:pt x="2666" y="808"/>
                  </a:lnTo>
                  <a:lnTo>
                    <a:pt x="2664" y="802"/>
                  </a:lnTo>
                  <a:lnTo>
                    <a:pt x="2664" y="796"/>
                  </a:lnTo>
                  <a:lnTo>
                    <a:pt x="2668" y="782"/>
                  </a:lnTo>
                  <a:lnTo>
                    <a:pt x="2674" y="766"/>
                  </a:lnTo>
                  <a:lnTo>
                    <a:pt x="2678" y="752"/>
                  </a:lnTo>
                  <a:lnTo>
                    <a:pt x="2682" y="746"/>
                  </a:lnTo>
                  <a:lnTo>
                    <a:pt x="2688" y="740"/>
                  </a:lnTo>
                  <a:lnTo>
                    <a:pt x="2704" y="730"/>
                  </a:lnTo>
                  <a:lnTo>
                    <a:pt x="2710" y="726"/>
                  </a:lnTo>
                  <a:lnTo>
                    <a:pt x="2718" y="726"/>
                  </a:lnTo>
                  <a:lnTo>
                    <a:pt x="2742" y="732"/>
                  </a:lnTo>
                  <a:lnTo>
                    <a:pt x="2748" y="736"/>
                  </a:lnTo>
                  <a:lnTo>
                    <a:pt x="2754" y="742"/>
                  </a:lnTo>
                  <a:lnTo>
                    <a:pt x="2756" y="746"/>
                  </a:lnTo>
                  <a:lnTo>
                    <a:pt x="2758" y="750"/>
                  </a:lnTo>
                  <a:lnTo>
                    <a:pt x="2760" y="750"/>
                  </a:lnTo>
                  <a:lnTo>
                    <a:pt x="2762" y="750"/>
                  </a:lnTo>
                  <a:lnTo>
                    <a:pt x="2764" y="748"/>
                  </a:lnTo>
                  <a:lnTo>
                    <a:pt x="2774" y="740"/>
                  </a:lnTo>
                  <a:lnTo>
                    <a:pt x="2786" y="730"/>
                  </a:lnTo>
                  <a:lnTo>
                    <a:pt x="2812" y="710"/>
                  </a:lnTo>
                  <a:lnTo>
                    <a:pt x="2814" y="708"/>
                  </a:lnTo>
                  <a:lnTo>
                    <a:pt x="2816" y="708"/>
                  </a:lnTo>
                  <a:lnTo>
                    <a:pt x="2818" y="710"/>
                  </a:lnTo>
                  <a:lnTo>
                    <a:pt x="2818" y="714"/>
                  </a:lnTo>
                  <a:lnTo>
                    <a:pt x="2818" y="736"/>
                  </a:lnTo>
                  <a:lnTo>
                    <a:pt x="2816" y="744"/>
                  </a:lnTo>
                  <a:lnTo>
                    <a:pt x="2812" y="750"/>
                  </a:lnTo>
                  <a:lnTo>
                    <a:pt x="2794" y="768"/>
                  </a:lnTo>
                  <a:lnTo>
                    <a:pt x="2782" y="778"/>
                  </a:lnTo>
                  <a:lnTo>
                    <a:pt x="2776" y="780"/>
                  </a:lnTo>
                  <a:lnTo>
                    <a:pt x="2770" y="784"/>
                  </a:lnTo>
                  <a:lnTo>
                    <a:pt x="2764" y="790"/>
                  </a:lnTo>
                  <a:lnTo>
                    <a:pt x="2754" y="806"/>
                  </a:lnTo>
                  <a:lnTo>
                    <a:pt x="2744" y="818"/>
                  </a:lnTo>
                  <a:lnTo>
                    <a:pt x="2736" y="826"/>
                  </a:lnTo>
                  <a:lnTo>
                    <a:pt x="2724" y="838"/>
                  </a:lnTo>
                  <a:lnTo>
                    <a:pt x="2716" y="846"/>
                  </a:lnTo>
                  <a:lnTo>
                    <a:pt x="2710" y="850"/>
                  </a:lnTo>
                  <a:lnTo>
                    <a:pt x="2706" y="852"/>
                  </a:lnTo>
                  <a:lnTo>
                    <a:pt x="2702" y="854"/>
                  </a:lnTo>
                  <a:lnTo>
                    <a:pt x="2698" y="860"/>
                  </a:lnTo>
                  <a:lnTo>
                    <a:pt x="2684" y="904"/>
                  </a:lnTo>
                  <a:lnTo>
                    <a:pt x="2682" y="910"/>
                  </a:lnTo>
                  <a:lnTo>
                    <a:pt x="2682" y="918"/>
                  </a:lnTo>
                  <a:lnTo>
                    <a:pt x="2700" y="1020"/>
                  </a:lnTo>
                  <a:lnTo>
                    <a:pt x="2700" y="1022"/>
                  </a:lnTo>
                  <a:lnTo>
                    <a:pt x="2702" y="1024"/>
                  </a:lnTo>
                  <a:lnTo>
                    <a:pt x="2704" y="1024"/>
                  </a:lnTo>
                  <a:lnTo>
                    <a:pt x="2706" y="1022"/>
                  </a:lnTo>
                  <a:lnTo>
                    <a:pt x="2726" y="996"/>
                  </a:lnTo>
                  <a:lnTo>
                    <a:pt x="2734" y="984"/>
                  </a:lnTo>
                  <a:lnTo>
                    <a:pt x="2744" y="972"/>
                  </a:lnTo>
                  <a:lnTo>
                    <a:pt x="2746" y="966"/>
                  </a:lnTo>
                  <a:lnTo>
                    <a:pt x="2754" y="952"/>
                  </a:lnTo>
                  <a:lnTo>
                    <a:pt x="2756" y="948"/>
                  </a:lnTo>
                  <a:lnTo>
                    <a:pt x="2760" y="940"/>
                  </a:lnTo>
                  <a:lnTo>
                    <a:pt x="2766" y="936"/>
                  </a:lnTo>
                  <a:lnTo>
                    <a:pt x="2772" y="934"/>
                  </a:lnTo>
                  <a:lnTo>
                    <a:pt x="2776" y="928"/>
                  </a:lnTo>
                  <a:lnTo>
                    <a:pt x="2778" y="922"/>
                  </a:lnTo>
                  <a:lnTo>
                    <a:pt x="2778" y="918"/>
                  </a:lnTo>
                  <a:lnTo>
                    <a:pt x="2780" y="912"/>
                  </a:lnTo>
                  <a:lnTo>
                    <a:pt x="2784" y="906"/>
                  </a:lnTo>
                  <a:lnTo>
                    <a:pt x="2788" y="900"/>
                  </a:lnTo>
                  <a:lnTo>
                    <a:pt x="2790" y="894"/>
                  </a:lnTo>
                  <a:lnTo>
                    <a:pt x="2796" y="870"/>
                  </a:lnTo>
                  <a:lnTo>
                    <a:pt x="2798" y="856"/>
                  </a:lnTo>
                  <a:lnTo>
                    <a:pt x="2796" y="854"/>
                  </a:lnTo>
                  <a:lnTo>
                    <a:pt x="2790" y="852"/>
                  </a:lnTo>
                  <a:lnTo>
                    <a:pt x="2786" y="852"/>
                  </a:lnTo>
                  <a:lnTo>
                    <a:pt x="2784" y="852"/>
                  </a:lnTo>
                  <a:lnTo>
                    <a:pt x="2782" y="850"/>
                  </a:lnTo>
                  <a:lnTo>
                    <a:pt x="2782" y="848"/>
                  </a:lnTo>
                  <a:lnTo>
                    <a:pt x="2782" y="844"/>
                  </a:lnTo>
                  <a:lnTo>
                    <a:pt x="2796" y="810"/>
                  </a:lnTo>
                  <a:lnTo>
                    <a:pt x="2798" y="804"/>
                  </a:lnTo>
                  <a:lnTo>
                    <a:pt x="2804" y="798"/>
                  </a:lnTo>
                  <a:lnTo>
                    <a:pt x="2816" y="790"/>
                  </a:lnTo>
                  <a:lnTo>
                    <a:pt x="2820" y="786"/>
                  </a:lnTo>
                  <a:lnTo>
                    <a:pt x="2832" y="784"/>
                  </a:lnTo>
                  <a:lnTo>
                    <a:pt x="2838" y="784"/>
                  </a:lnTo>
                  <a:lnTo>
                    <a:pt x="2842" y="788"/>
                  </a:lnTo>
                  <a:lnTo>
                    <a:pt x="2844" y="790"/>
                  </a:lnTo>
                  <a:lnTo>
                    <a:pt x="2848" y="790"/>
                  </a:lnTo>
                  <a:lnTo>
                    <a:pt x="2854" y="788"/>
                  </a:lnTo>
                  <a:lnTo>
                    <a:pt x="2870" y="770"/>
                  </a:lnTo>
                  <a:lnTo>
                    <a:pt x="2874" y="768"/>
                  </a:lnTo>
                  <a:lnTo>
                    <a:pt x="2876" y="768"/>
                  </a:lnTo>
                  <a:lnTo>
                    <a:pt x="2880" y="768"/>
                  </a:lnTo>
                  <a:lnTo>
                    <a:pt x="2882" y="770"/>
                  </a:lnTo>
                  <a:lnTo>
                    <a:pt x="2900" y="788"/>
                  </a:lnTo>
                  <a:lnTo>
                    <a:pt x="2902" y="790"/>
                  </a:lnTo>
                  <a:lnTo>
                    <a:pt x="2906" y="790"/>
                  </a:lnTo>
                  <a:lnTo>
                    <a:pt x="2908" y="788"/>
                  </a:lnTo>
                  <a:lnTo>
                    <a:pt x="2908" y="786"/>
                  </a:lnTo>
                  <a:lnTo>
                    <a:pt x="2914" y="772"/>
                  </a:lnTo>
                  <a:lnTo>
                    <a:pt x="2918" y="766"/>
                  </a:lnTo>
                  <a:lnTo>
                    <a:pt x="2924" y="764"/>
                  </a:lnTo>
                  <a:lnTo>
                    <a:pt x="2928" y="764"/>
                  </a:lnTo>
                  <a:lnTo>
                    <a:pt x="2934" y="762"/>
                  </a:lnTo>
                  <a:lnTo>
                    <a:pt x="2940" y="758"/>
                  </a:lnTo>
                  <a:lnTo>
                    <a:pt x="2960" y="732"/>
                  </a:lnTo>
                  <a:lnTo>
                    <a:pt x="2966" y="726"/>
                  </a:lnTo>
                  <a:lnTo>
                    <a:pt x="2972" y="722"/>
                  </a:lnTo>
                  <a:lnTo>
                    <a:pt x="2996" y="708"/>
                  </a:lnTo>
                  <a:lnTo>
                    <a:pt x="3004" y="706"/>
                  </a:lnTo>
                  <a:lnTo>
                    <a:pt x="3012" y="706"/>
                  </a:lnTo>
                  <a:lnTo>
                    <a:pt x="3016" y="706"/>
                  </a:lnTo>
                  <a:lnTo>
                    <a:pt x="3024" y="706"/>
                  </a:lnTo>
                  <a:lnTo>
                    <a:pt x="3030" y="708"/>
                  </a:lnTo>
                  <a:lnTo>
                    <a:pt x="3036" y="712"/>
                  </a:lnTo>
                  <a:lnTo>
                    <a:pt x="3042" y="712"/>
                  </a:lnTo>
                  <a:lnTo>
                    <a:pt x="3044" y="710"/>
                  </a:lnTo>
                  <a:lnTo>
                    <a:pt x="3044" y="698"/>
                  </a:lnTo>
                  <a:lnTo>
                    <a:pt x="3044" y="694"/>
                  </a:lnTo>
                  <a:lnTo>
                    <a:pt x="3040" y="678"/>
                  </a:lnTo>
                  <a:lnTo>
                    <a:pt x="3036" y="664"/>
                  </a:lnTo>
                  <a:lnTo>
                    <a:pt x="3032" y="656"/>
                  </a:lnTo>
                  <a:lnTo>
                    <a:pt x="3028" y="650"/>
                  </a:lnTo>
                  <a:lnTo>
                    <a:pt x="3020" y="642"/>
                  </a:lnTo>
                  <a:lnTo>
                    <a:pt x="3018" y="640"/>
                  </a:lnTo>
                  <a:lnTo>
                    <a:pt x="3018" y="638"/>
                  </a:lnTo>
                  <a:lnTo>
                    <a:pt x="3018" y="634"/>
                  </a:lnTo>
                  <a:lnTo>
                    <a:pt x="3022" y="634"/>
                  </a:lnTo>
                  <a:lnTo>
                    <a:pt x="3026" y="630"/>
                  </a:lnTo>
                  <a:lnTo>
                    <a:pt x="3040" y="624"/>
                  </a:lnTo>
                  <a:lnTo>
                    <a:pt x="3046" y="620"/>
                  </a:lnTo>
                  <a:close/>
                  <a:moveTo>
                    <a:pt x="420" y="930"/>
                  </a:moveTo>
                  <a:lnTo>
                    <a:pt x="420" y="930"/>
                  </a:lnTo>
                  <a:lnTo>
                    <a:pt x="414" y="924"/>
                  </a:lnTo>
                  <a:lnTo>
                    <a:pt x="410" y="920"/>
                  </a:lnTo>
                  <a:lnTo>
                    <a:pt x="414" y="924"/>
                  </a:lnTo>
                  <a:lnTo>
                    <a:pt x="420" y="930"/>
                  </a:lnTo>
                  <a:close/>
                  <a:moveTo>
                    <a:pt x="938" y="1244"/>
                  </a:moveTo>
                  <a:lnTo>
                    <a:pt x="938" y="1244"/>
                  </a:lnTo>
                  <a:lnTo>
                    <a:pt x="934" y="1238"/>
                  </a:lnTo>
                  <a:lnTo>
                    <a:pt x="928" y="1236"/>
                  </a:lnTo>
                  <a:lnTo>
                    <a:pt x="924" y="1234"/>
                  </a:lnTo>
                  <a:lnTo>
                    <a:pt x="914" y="1234"/>
                  </a:lnTo>
                  <a:lnTo>
                    <a:pt x="902" y="1238"/>
                  </a:lnTo>
                  <a:lnTo>
                    <a:pt x="896" y="1240"/>
                  </a:lnTo>
                  <a:lnTo>
                    <a:pt x="890" y="1242"/>
                  </a:lnTo>
                  <a:lnTo>
                    <a:pt x="882" y="1244"/>
                  </a:lnTo>
                  <a:lnTo>
                    <a:pt x="878" y="1244"/>
                  </a:lnTo>
                  <a:lnTo>
                    <a:pt x="864" y="1244"/>
                  </a:lnTo>
                  <a:lnTo>
                    <a:pt x="852" y="1240"/>
                  </a:lnTo>
                  <a:lnTo>
                    <a:pt x="848" y="1238"/>
                  </a:lnTo>
                  <a:lnTo>
                    <a:pt x="836" y="1234"/>
                  </a:lnTo>
                  <a:lnTo>
                    <a:pt x="822" y="1234"/>
                  </a:lnTo>
                  <a:lnTo>
                    <a:pt x="800" y="1234"/>
                  </a:lnTo>
                  <a:lnTo>
                    <a:pt x="786" y="1234"/>
                  </a:lnTo>
                  <a:lnTo>
                    <a:pt x="774" y="1234"/>
                  </a:lnTo>
                  <a:lnTo>
                    <a:pt x="770" y="1234"/>
                  </a:lnTo>
                  <a:lnTo>
                    <a:pt x="764" y="1236"/>
                  </a:lnTo>
                  <a:lnTo>
                    <a:pt x="758" y="1238"/>
                  </a:lnTo>
                  <a:lnTo>
                    <a:pt x="746" y="1248"/>
                  </a:lnTo>
                  <a:lnTo>
                    <a:pt x="740" y="1250"/>
                  </a:lnTo>
                  <a:lnTo>
                    <a:pt x="734" y="1250"/>
                  </a:lnTo>
                  <a:lnTo>
                    <a:pt x="728" y="1248"/>
                  </a:lnTo>
                  <a:lnTo>
                    <a:pt x="722" y="1244"/>
                  </a:lnTo>
                  <a:lnTo>
                    <a:pt x="716" y="1240"/>
                  </a:lnTo>
                  <a:lnTo>
                    <a:pt x="702" y="1236"/>
                  </a:lnTo>
                  <a:lnTo>
                    <a:pt x="696" y="1232"/>
                  </a:lnTo>
                  <a:lnTo>
                    <a:pt x="694" y="1226"/>
                  </a:lnTo>
                  <a:lnTo>
                    <a:pt x="694" y="1222"/>
                  </a:lnTo>
                  <a:lnTo>
                    <a:pt x="696" y="1214"/>
                  </a:lnTo>
                  <a:lnTo>
                    <a:pt x="700" y="1208"/>
                  </a:lnTo>
                  <a:lnTo>
                    <a:pt x="708" y="1200"/>
                  </a:lnTo>
                  <a:lnTo>
                    <a:pt x="714" y="1194"/>
                  </a:lnTo>
                  <a:lnTo>
                    <a:pt x="714" y="1186"/>
                  </a:lnTo>
                  <a:lnTo>
                    <a:pt x="714" y="1172"/>
                  </a:lnTo>
                  <a:lnTo>
                    <a:pt x="714" y="1166"/>
                  </a:lnTo>
                  <a:lnTo>
                    <a:pt x="718" y="1160"/>
                  </a:lnTo>
                  <a:lnTo>
                    <a:pt x="724" y="1156"/>
                  </a:lnTo>
                  <a:lnTo>
                    <a:pt x="728" y="1150"/>
                  </a:lnTo>
                  <a:lnTo>
                    <a:pt x="740" y="1142"/>
                  </a:lnTo>
                  <a:lnTo>
                    <a:pt x="746" y="1140"/>
                  </a:lnTo>
                  <a:lnTo>
                    <a:pt x="754" y="1136"/>
                  </a:lnTo>
                  <a:lnTo>
                    <a:pt x="760" y="1136"/>
                  </a:lnTo>
                  <a:lnTo>
                    <a:pt x="764" y="1136"/>
                  </a:lnTo>
                  <a:lnTo>
                    <a:pt x="772" y="1138"/>
                  </a:lnTo>
                  <a:lnTo>
                    <a:pt x="778" y="1140"/>
                  </a:lnTo>
                  <a:lnTo>
                    <a:pt x="780" y="1146"/>
                  </a:lnTo>
                  <a:lnTo>
                    <a:pt x="778" y="1150"/>
                  </a:lnTo>
                  <a:lnTo>
                    <a:pt x="776" y="1152"/>
                  </a:lnTo>
                  <a:lnTo>
                    <a:pt x="776" y="1156"/>
                  </a:lnTo>
                  <a:lnTo>
                    <a:pt x="778" y="1160"/>
                  </a:lnTo>
                  <a:lnTo>
                    <a:pt x="786" y="1170"/>
                  </a:lnTo>
                  <a:lnTo>
                    <a:pt x="792" y="1172"/>
                  </a:lnTo>
                  <a:lnTo>
                    <a:pt x="800" y="1172"/>
                  </a:lnTo>
                  <a:lnTo>
                    <a:pt x="824" y="1158"/>
                  </a:lnTo>
                  <a:lnTo>
                    <a:pt x="832" y="1156"/>
                  </a:lnTo>
                  <a:lnTo>
                    <a:pt x="838" y="1158"/>
                  </a:lnTo>
                  <a:lnTo>
                    <a:pt x="862" y="1164"/>
                  </a:lnTo>
                  <a:lnTo>
                    <a:pt x="870" y="1166"/>
                  </a:lnTo>
                  <a:lnTo>
                    <a:pt x="874" y="1172"/>
                  </a:lnTo>
                  <a:lnTo>
                    <a:pt x="886" y="1188"/>
                  </a:lnTo>
                  <a:lnTo>
                    <a:pt x="888" y="1194"/>
                  </a:lnTo>
                  <a:lnTo>
                    <a:pt x="890" y="1200"/>
                  </a:lnTo>
                  <a:lnTo>
                    <a:pt x="892" y="1204"/>
                  </a:lnTo>
                  <a:lnTo>
                    <a:pt x="894" y="1210"/>
                  </a:lnTo>
                  <a:lnTo>
                    <a:pt x="900" y="1212"/>
                  </a:lnTo>
                  <a:lnTo>
                    <a:pt x="908" y="1214"/>
                  </a:lnTo>
                  <a:lnTo>
                    <a:pt x="912" y="1214"/>
                  </a:lnTo>
                  <a:lnTo>
                    <a:pt x="918" y="1216"/>
                  </a:lnTo>
                  <a:lnTo>
                    <a:pt x="924" y="1218"/>
                  </a:lnTo>
                  <a:lnTo>
                    <a:pt x="932" y="1232"/>
                  </a:lnTo>
                  <a:lnTo>
                    <a:pt x="936" y="1236"/>
                  </a:lnTo>
                  <a:lnTo>
                    <a:pt x="938" y="1244"/>
                  </a:lnTo>
                  <a:close/>
                  <a:moveTo>
                    <a:pt x="1094" y="1156"/>
                  </a:moveTo>
                  <a:lnTo>
                    <a:pt x="1094" y="1156"/>
                  </a:lnTo>
                  <a:lnTo>
                    <a:pt x="1078" y="1156"/>
                  </a:lnTo>
                  <a:lnTo>
                    <a:pt x="1074" y="1156"/>
                  </a:lnTo>
                  <a:lnTo>
                    <a:pt x="1068" y="1156"/>
                  </a:lnTo>
                  <a:lnTo>
                    <a:pt x="1062" y="1160"/>
                  </a:lnTo>
                  <a:lnTo>
                    <a:pt x="1058" y="1166"/>
                  </a:lnTo>
                  <a:lnTo>
                    <a:pt x="1058" y="1172"/>
                  </a:lnTo>
                  <a:lnTo>
                    <a:pt x="1064" y="1196"/>
                  </a:lnTo>
                  <a:lnTo>
                    <a:pt x="1068" y="1204"/>
                  </a:lnTo>
                  <a:lnTo>
                    <a:pt x="1072" y="1210"/>
                  </a:lnTo>
                  <a:lnTo>
                    <a:pt x="1080" y="1218"/>
                  </a:lnTo>
                  <a:lnTo>
                    <a:pt x="1084" y="1224"/>
                  </a:lnTo>
                  <a:lnTo>
                    <a:pt x="1086" y="1232"/>
                  </a:lnTo>
                  <a:lnTo>
                    <a:pt x="1086" y="1256"/>
                  </a:lnTo>
                  <a:lnTo>
                    <a:pt x="1086" y="1264"/>
                  </a:lnTo>
                  <a:lnTo>
                    <a:pt x="1080" y="1266"/>
                  </a:lnTo>
                  <a:lnTo>
                    <a:pt x="1020" y="1278"/>
                  </a:lnTo>
                  <a:lnTo>
                    <a:pt x="1014" y="1278"/>
                  </a:lnTo>
                  <a:lnTo>
                    <a:pt x="1010" y="1276"/>
                  </a:lnTo>
                  <a:lnTo>
                    <a:pt x="1006" y="1274"/>
                  </a:lnTo>
                  <a:lnTo>
                    <a:pt x="1002" y="1278"/>
                  </a:lnTo>
                  <a:lnTo>
                    <a:pt x="998" y="1280"/>
                  </a:lnTo>
                  <a:lnTo>
                    <a:pt x="990" y="1282"/>
                  </a:lnTo>
                  <a:lnTo>
                    <a:pt x="982" y="1284"/>
                  </a:lnTo>
                  <a:lnTo>
                    <a:pt x="976" y="1284"/>
                  </a:lnTo>
                  <a:lnTo>
                    <a:pt x="972" y="1284"/>
                  </a:lnTo>
                  <a:lnTo>
                    <a:pt x="962" y="1278"/>
                  </a:lnTo>
                  <a:lnTo>
                    <a:pt x="958" y="1272"/>
                  </a:lnTo>
                  <a:lnTo>
                    <a:pt x="954" y="1268"/>
                  </a:lnTo>
                  <a:lnTo>
                    <a:pt x="954" y="1266"/>
                  </a:lnTo>
                  <a:lnTo>
                    <a:pt x="954" y="1264"/>
                  </a:lnTo>
                  <a:lnTo>
                    <a:pt x="960" y="1264"/>
                  </a:lnTo>
                  <a:lnTo>
                    <a:pt x="968" y="1262"/>
                  </a:lnTo>
                  <a:lnTo>
                    <a:pt x="976" y="1260"/>
                  </a:lnTo>
                  <a:lnTo>
                    <a:pt x="980" y="1256"/>
                  </a:lnTo>
                  <a:lnTo>
                    <a:pt x="986" y="1256"/>
                  </a:lnTo>
                  <a:lnTo>
                    <a:pt x="992" y="1258"/>
                  </a:lnTo>
                  <a:lnTo>
                    <a:pt x="996" y="1264"/>
                  </a:lnTo>
                  <a:lnTo>
                    <a:pt x="998" y="1268"/>
                  </a:lnTo>
                  <a:lnTo>
                    <a:pt x="998" y="1270"/>
                  </a:lnTo>
                  <a:lnTo>
                    <a:pt x="1002" y="1266"/>
                  </a:lnTo>
                  <a:lnTo>
                    <a:pt x="1004" y="1260"/>
                  </a:lnTo>
                  <a:lnTo>
                    <a:pt x="1012" y="1248"/>
                  </a:lnTo>
                  <a:lnTo>
                    <a:pt x="1022" y="1240"/>
                  </a:lnTo>
                  <a:lnTo>
                    <a:pt x="1024" y="1234"/>
                  </a:lnTo>
                  <a:lnTo>
                    <a:pt x="1024" y="1226"/>
                  </a:lnTo>
                  <a:lnTo>
                    <a:pt x="1010" y="1202"/>
                  </a:lnTo>
                  <a:lnTo>
                    <a:pt x="1002" y="1188"/>
                  </a:lnTo>
                  <a:lnTo>
                    <a:pt x="974" y="1152"/>
                  </a:lnTo>
                  <a:lnTo>
                    <a:pt x="970" y="1146"/>
                  </a:lnTo>
                  <a:lnTo>
                    <a:pt x="972" y="1138"/>
                  </a:lnTo>
                  <a:lnTo>
                    <a:pt x="984" y="1122"/>
                  </a:lnTo>
                  <a:lnTo>
                    <a:pt x="988" y="1118"/>
                  </a:lnTo>
                  <a:lnTo>
                    <a:pt x="994" y="1112"/>
                  </a:lnTo>
                  <a:lnTo>
                    <a:pt x="1000" y="1110"/>
                  </a:lnTo>
                  <a:lnTo>
                    <a:pt x="1006" y="1108"/>
                  </a:lnTo>
                  <a:lnTo>
                    <a:pt x="1012" y="1112"/>
                  </a:lnTo>
                  <a:lnTo>
                    <a:pt x="1018" y="1114"/>
                  </a:lnTo>
                  <a:lnTo>
                    <a:pt x="1026" y="1116"/>
                  </a:lnTo>
                  <a:lnTo>
                    <a:pt x="1048" y="1116"/>
                  </a:lnTo>
                  <a:lnTo>
                    <a:pt x="1064" y="1116"/>
                  </a:lnTo>
                  <a:lnTo>
                    <a:pt x="1078" y="1116"/>
                  </a:lnTo>
                  <a:lnTo>
                    <a:pt x="1084" y="1118"/>
                  </a:lnTo>
                  <a:lnTo>
                    <a:pt x="1090" y="1122"/>
                  </a:lnTo>
                  <a:lnTo>
                    <a:pt x="1110" y="1148"/>
                  </a:lnTo>
                  <a:lnTo>
                    <a:pt x="1112" y="1152"/>
                  </a:lnTo>
                  <a:lnTo>
                    <a:pt x="1112" y="1154"/>
                  </a:lnTo>
                  <a:lnTo>
                    <a:pt x="1110" y="1154"/>
                  </a:lnTo>
                  <a:lnTo>
                    <a:pt x="1108" y="1156"/>
                  </a:lnTo>
                  <a:lnTo>
                    <a:pt x="1094" y="1156"/>
                  </a:lnTo>
                  <a:close/>
                  <a:moveTo>
                    <a:pt x="1098" y="350"/>
                  </a:moveTo>
                  <a:lnTo>
                    <a:pt x="1098" y="350"/>
                  </a:lnTo>
                  <a:lnTo>
                    <a:pt x="1102" y="354"/>
                  </a:lnTo>
                  <a:lnTo>
                    <a:pt x="1106" y="358"/>
                  </a:lnTo>
                  <a:lnTo>
                    <a:pt x="1108" y="362"/>
                  </a:lnTo>
                  <a:lnTo>
                    <a:pt x="1112" y="366"/>
                  </a:lnTo>
                  <a:lnTo>
                    <a:pt x="1118" y="368"/>
                  </a:lnTo>
                  <a:lnTo>
                    <a:pt x="1124" y="372"/>
                  </a:lnTo>
                  <a:lnTo>
                    <a:pt x="1132" y="372"/>
                  </a:lnTo>
                  <a:lnTo>
                    <a:pt x="1156" y="372"/>
                  </a:lnTo>
                  <a:lnTo>
                    <a:pt x="1158" y="372"/>
                  </a:lnTo>
                  <a:lnTo>
                    <a:pt x="1160" y="370"/>
                  </a:lnTo>
                  <a:lnTo>
                    <a:pt x="1160" y="368"/>
                  </a:lnTo>
                  <a:lnTo>
                    <a:pt x="1158" y="366"/>
                  </a:lnTo>
                  <a:lnTo>
                    <a:pt x="1150" y="358"/>
                  </a:lnTo>
                  <a:lnTo>
                    <a:pt x="1146" y="352"/>
                  </a:lnTo>
                  <a:lnTo>
                    <a:pt x="1142" y="346"/>
                  </a:lnTo>
                  <a:lnTo>
                    <a:pt x="1128" y="302"/>
                  </a:lnTo>
                  <a:lnTo>
                    <a:pt x="1126" y="294"/>
                  </a:lnTo>
                  <a:lnTo>
                    <a:pt x="1128" y="286"/>
                  </a:lnTo>
                  <a:lnTo>
                    <a:pt x="1140" y="262"/>
                  </a:lnTo>
                  <a:lnTo>
                    <a:pt x="1148" y="248"/>
                  </a:lnTo>
                  <a:lnTo>
                    <a:pt x="1180" y="184"/>
                  </a:lnTo>
                  <a:lnTo>
                    <a:pt x="1184" y="178"/>
                  </a:lnTo>
                  <a:lnTo>
                    <a:pt x="1190" y="172"/>
                  </a:lnTo>
                  <a:lnTo>
                    <a:pt x="1216" y="152"/>
                  </a:lnTo>
                  <a:lnTo>
                    <a:pt x="1226" y="140"/>
                  </a:lnTo>
                  <a:lnTo>
                    <a:pt x="1238" y="124"/>
                  </a:lnTo>
                  <a:lnTo>
                    <a:pt x="1244" y="120"/>
                  </a:lnTo>
                  <a:lnTo>
                    <a:pt x="1250" y="116"/>
                  </a:lnTo>
                  <a:lnTo>
                    <a:pt x="1264" y="110"/>
                  </a:lnTo>
                  <a:lnTo>
                    <a:pt x="1278" y="104"/>
                  </a:lnTo>
                  <a:lnTo>
                    <a:pt x="1294" y="94"/>
                  </a:lnTo>
                  <a:lnTo>
                    <a:pt x="1306" y="84"/>
                  </a:lnTo>
                  <a:lnTo>
                    <a:pt x="1334" y="56"/>
                  </a:lnTo>
                  <a:lnTo>
                    <a:pt x="1338" y="50"/>
                  </a:lnTo>
                  <a:lnTo>
                    <a:pt x="1336" y="42"/>
                  </a:lnTo>
                  <a:lnTo>
                    <a:pt x="1334" y="38"/>
                  </a:lnTo>
                  <a:lnTo>
                    <a:pt x="1328" y="32"/>
                  </a:lnTo>
                  <a:lnTo>
                    <a:pt x="1322" y="30"/>
                  </a:lnTo>
                  <a:lnTo>
                    <a:pt x="1308" y="30"/>
                  </a:lnTo>
                  <a:lnTo>
                    <a:pt x="1302" y="32"/>
                  </a:lnTo>
                  <a:lnTo>
                    <a:pt x="1296" y="36"/>
                  </a:lnTo>
                  <a:lnTo>
                    <a:pt x="1286" y="44"/>
                  </a:lnTo>
                  <a:lnTo>
                    <a:pt x="1276" y="54"/>
                  </a:lnTo>
                  <a:lnTo>
                    <a:pt x="1270" y="58"/>
                  </a:lnTo>
                  <a:lnTo>
                    <a:pt x="1264" y="62"/>
                  </a:lnTo>
                  <a:lnTo>
                    <a:pt x="1250" y="66"/>
                  </a:lnTo>
                  <a:lnTo>
                    <a:pt x="1234" y="70"/>
                  </a:lnTo>
                  <a:lnTo>
                    <a:pt x="1220" y="70"/>
                  </a:lnTo>
                  <a:lnTo>
                    <a:pt x="1214" y="70"/>
                  </a:lnTo>
                  <a:lnTo>
                    <a:pt x="1208" y="74"/>
                  </a:lnTo>
                  <a:lnTo>
                    <a:pt x="1198" y="84"/>
                  </a:lnTo>
                  <a:lnTo>
                    <a:pt x="1188" y="94"/>
                  </a:lnTo>
                  <a:lnTo>
                    <a:pt x="1160" y="122"/>
                  </a:lnTo>
                  <a:lnTo>
                    <a:pt x="1146" y="132"/>
                  </a:lnTo>
                  <a:lnTo>
                    <a:pt x="1142" y="134"/>
                  </a:lnTo>
                  <a:lnTo>
                    <a:pt x="1136" y="140"/>
                  </a:lnTo>
                  <a:lnTo>
                    <a:pt x="1134" y="146"/>
                  </a:lnTo>
                  <a:lnTo>
                    <a:pt x="1134" y="160"/>
                  </a:lnTo>
                  <a:lnTo>
                    <a:pt x="1132" y="166"/>
                  </a:lnTo>
                  <a:lnTo>
                    <a:pt x="1128" y="170"/>
                  </a:lnTo>
                  <a:lnTo>
                    <a:pt x="1122" y="174"/>
                  </a:lnTo>
                  <a:lnTo>
                    <a:pt x="1116" y="178"/>
                  </a:lnTo>
                  <a:lnTo>
                    <a:pt x="1110" y="184"/>
                  </a:lnTo>
                  <a:lnTo>
                    <a:pt x="1100" y="200"/>
                  </a:lnTo>
                  <a:lnTo>
                    <a:pt x="1096" y="206"/>
                  </a:lnTo>
                  <a:lnTo>
                    <a:pt x="1096" y="214"/>
                  </a:lnTo>
                  <a:lnTo>
                    <a:pt x="1096" y="218"/>
                  </a:lnTo>
                  <a:lnTo>
                    <a:pt x="1094" y="226"/>
                  </a:lnTo>
                  <a:lnTo>
                    <a:pt x="1092" y="232"/>
                  </a:lnTo>
                  <a:lnTo>
                    <a:pt x="1090" y="238"/>
                  </a:lnTo>
                  <a:lnTo>
                    <a:pt x="1082" y="252"/>
                  </a:lnTo>
                  <a:lnTo>
                    <a:pt x="1080" y="258"/>
                  </a:lnTo>
                  <a:lnTo>
                    <a:pt x="1076" y="266"/>
                  </a:lnTo>
                  <a:lnTo>
                    <a:pt x="1076" y="272"/>
                  </a:lnTo>
                  <a:lnTo>
                    <a:pt x="1076" y="286"/>
                  </a:lnTo>
                  <a:lnTo>
                    <a:pt x="1074" y="294"/>
                  </a:lnTo>
                  <a:lnTo>
                    <a:pt x="1072" y="302"/>
                  </a:lnTo>
                  <a:lnTo>
                    <a:pt x="1070" y="306"/>
                  </a:lnTo>
                  <a:lnTo>
                    <a:pt x="1068" y="314"/>
                  </a:lnTo>
                  <a:lnTo>
                    <a:pt x="1068" y="322"/>
                  </a:lnTo>
                  <a:lnTo>
                    <a:pt x="1074" y="336"/>
                  </a:lnTo>
                  <a:lnTo>
                    <a:pt x="1078" y="342"/>
                  </a:lnTo>
                  <a:lnTo>
                    <a:pt x="1084" y="346"/>
                  </a:lnTo>
                  <a:lnTo>
                    <a:pt x="1098" y="350"/>
                  </a:lnTo>
                  <a:close/>
                  <a:moveTo>
                    <a:pt x="148" y="1002"/>
                  </a:moveTo>
                  <a:lnTo>
                    <a:pt x="148" y="1002"/>
                  </a:lnTo>
                  <a:lnTo>
                    <a:pt x="162" y="994"/>
                  </a:lnTo>
                  <a:lnTo>
                    <a:pt x="168" y="992"/>
                  </a:lnTo>
                  <a:lnTo>
                    <a:pt x="172" y="988"/>
                  </a:lnTo>
                  <a:lnTo>
                    <a:pt x="174" y="980"/>
                  </a:lnTo>
                  <a:lnTo>
                    <a:pt x="174" y="978"/>
                  </a:lnTo>
                  <a:lnTo>
                    <a:pt x="174" y="962"/>
                  </a:lnTo>
                  <a:lnTo>
                    <a:pt x="174" y="958"/>
                  </a:lnTo>
                  <a:lnTo>
                    <a:pt x="176" y="950"/>
                  </a:lnTo>
                  <a:lnTo>
                    <a:pt x="180" y="944"/>
                  </a:lnTo>
                  <a:lnTo>
                    <a:pt x="182" y="940"/>
                  </a:lnTo>
                  <a:lnTo>
                    <a:pt x="180" y="936"/>
                  </a:lnTo>
                  <a:lnTo>
                    <a:pt x="176" y="930"/>
                  </a:lnTo>
                  <a:lnTo>
                    <a:pt x="174" y="926"/>
                  </a:lnTo>
                  <a:lnTo>
                    <a:pt x="172" y="922"/>
                  </a:lnTo>
                  <a:lnTo>
                    <a:pt x="170" y="920"/>
                  </a:lnTo>
                  <a:lnTo>
                    <a:pt x="164" y="920"/>
                  </a:lnTo>
                  <a:lnTo>
                    <a:pt x="160" y="916"/>
                  </a:lnTo>
                  <a:lnTo>
                    <a:pt x="158" y="914"/>
                  </a:lnTo>
                  <a:lnTo>
                    <a:pt x="154" y="914"/>
                  </a:lnTo>
                  <a:lnTo>
                    <a:pt x="148" y="916"/>
                  </a:lnTo>
                  <a:lnTo>
                    <a:pt x="140" y="924"/>
                  </a:lnTo>
                  <a:lnTo>
                    <a:pt x="136" y="930"/>
                  </a:lnTo>
                  <a:lnTo>
                    <a:pt x="134" y="936"/>
                  </a:lnTo>
                  <a:lnTo>
                    <a:pt x="132" y="938"/>
                  </a:lnTo>
                  <a:lnTo>
                    <a:pt x="126" y="940"/>
                  </a:lnTo>
                  <a:lnTo>
                    <a:pt x="124" y="940"/>
                  </a:lnTo>
                  <a:lnTo>
                    <a:pt x="120" y="940"/>
                  </a:lnTo>
                  <a:lnTo>
                    <a:pt x="118" y="942"/>
                  </a:lnTo>
                  <a:lnTo>
                    <a:pt x="118" y="944"/>
                  </a:lnTo>
                  <a:lnTo>
                    <a:pt x="118" y="948"/>
                  </a:lnTo>
                  <a:lnTo>
                    <a:pt x="122" y="952"/>
                  </a:lnTo>
                  <a:lnTo>
                    <a:pt x="122" y="958"/>
                  </a:lnTo>
                  <a:lnTo>
                    <a:pt x="120" y="960"/>
                  </a:lnTo>
                  <a:lnTo>
                    <a:pt x="118" y="960"/>
                  </a:lnTo>
                  <a:lnTo>
                    <a:pt x="120" y="964"/>
                  </a:lnTo>
                  <a:lnTo>
                    <a:pt x="124" y="970"/>
                  </a:lnTo>
                  <a:lnTo>
                    <a:pt x="124" y="974"/>
                  </a:lnTo>
                  <a:lnTo>
                    <a:pt x="124" y="978"/>
                  </a:lnTo>
                  <a:lnTo>
                    <a:pt x="120" y="984"/>
                  </a:lnTo>
                  <a:lnTo>
                    <a:pt x="116" y="988"/>
                  </a:lnTo>
                  <a:lnTo>
                    <a:pt x="116" y="994"/>
                  </a:lnTo>
                  <a:lnTo>
                    <a:pt x="116" y="1004"/>
                  </a:lnTo>
                  <a:lnTo>
                    <a:pt x="116" y="1008"/>
                  </a:lnTo>
                  <a:lnTo>
                    <a:pt x="120" y="1012"/>
                  </a:lnTo>
                  <a:lnTo>
                    <a:pt x="126" y="1016"/>
                  </a:lnTo>
                  <a:lnTo>
                    <a:pt x="132" y="1014"/>
                  </a:lnTo>
                  <a:lnTo>
                    <a:pt x="148" y="1002"/>
                  </a:lnTo>
                  <a:close/>
                  <a:moveTo>
                    <a:pt x="1506" y="1812"/>
                  </a:moveTo>
                  <a:lnTo>
                    <a:pt x="1506" y="1812"/>
                  </a:lnTo>
                  <a:lnTo>
                    <a:pt x="1506" y="1828"/>
                  </a:lnTo>
                  <a:lnTo>
                    <a:pt x="1506" y="1832"/>
                  </a:lnTo>
                  <a:lnTo>
                    <a:pt x="1508" y="1836"/>
                  </a:lnTo>
                  <a:lnTo>
                    <a:pt x="1510" y="1838"/>
                  </a:lnTo>
                  <a:lnTo>
                    <a:pt x="1512" y="1840"/>
                  </a:lnTo>
                  <a:lnTo>
                    <a:pt x="1514" y="1840"/>
                  </a:lnTo>
                  <a:lnTo>
                    <a:pt x="1518" y="1840"/>
                  </a:lnTo>
                  <a:lnTo>
                    <a:pt x="1524" y="1838"/>
                  </a:lnTo>
                  <a:lnTo>
                    <a:pt x="1530" y="1834"/>
                  </a:lnTo>
                  <a:lnTo>
                    <a:pt x="1532" y="1828"/>
                  </a:lnTo>
                  <a:lnTo>
                    <a:pt x="1532" y="1822"/>
                  </a:lnTo>
                  <a:lnTo>
                    <a:pt x="1530" y="1816"/>
                  </a:lnTo>
                  <a:lnTo>
                    <a:pt x="1514" y="1806"/>
                  </a:lnTo>
                  <a:lnTo>
                    <a:pt x="1510" y="1804"/>
                  </a:lnTo>
                  <a:lnTo>
                    <a:pt x="1508" y="1804"/>
                  </a:lnTo>
                  <a:lnTo>
                    <a:pt x="1508" y="1806"/>
                  </a:lnTo>
                  <a:lnTo>
                    <a:pt x="1506" y="1808"/>
                  </a:lnTo>
                  <a:lnTo>
                    <a:pt x="1506" y="1812"/>
                  </a:lnTo>
                  <a:close/>
                  <a:moveTo>
                    <a:pt x="1910" y="1994"/>
                  </a:moveTo>
                  <a:lnTo>
                    <a:pt x="1910" y="1994"/>
                  </a:lnTo>
                  <a:lnTo>
                    <a:pt x="1904" y="1980"/>
                  </a:lnTo>
                  <a:lnTo>
                    <a:pt x="1892" y="1964"/>
                  </a:lnTo>
                  <a:lnTo>
                    <a:pt x="1884" y="1952"/>
                  </a:lnTo>
                  <a:lnTo>
                    <a:pt x="1872" y="1942"/>
                  </a:lnTo>
                  <a:lnTo>
                    <a:pt x="1846" y="1914"/>
                  </a:lnTo>
                  <a:lnTo>
                    <a:pt x="1832" y="1904"/>
                  </a:lnTo>
                  <a:lnTo>
                    <a:pt x="1826" y="1902"/>
                  </a:lnTo>
                  <a:lnTo>
                    <a:pt x="1812" y="1896"/>
                  </a:lnTo>
                  <a:lnTo>
                    <a:pt x="1808" y="1892"/>
                  </a:lnTo>
                  <a:lnTo>
                    <a:pt x="1800" y="1888"/>
                  </a:lnTo>
                  <a:lnTo>
                    <a:pt x="1796" y="1882"/>
                  </a:lnTo>
                  <a:lnTo>
                    <a:pt x="1784" y="1866"/>
                  </a:lnTo>
                  <a:lnTo>
                    <a:pt x="1780" y="1862"/>
                  </a:lnTo>
                  <a:lnTo>
                    <a:pt x="1772" y="1860"/>
                  </a:lnTo>
                  <a:lnTo>
                    <a:pt x="1768" y="1860"/>
                  </a:lnTo>
                  <a:lnTo>
                    <a:pt x="1766" y="1860"/>
                  </a:lnTo>
                  <a:lnTo>
                    <a:pt x="1764" y="1862"/>
                  </a:lnTo>
                  <a:lnTo>
                    <a:pt x="1762" y="1864"/>
                  </a:lnTo>
                  <a:lnTo>
                    <a:pt x="1762" y="1868"/>
                  </a:lnTo>
                  <a:lnTo>
                    <a:pt x="1768" y="1890"/>
                  </a:lnTo>
                  <a:lnTo>
                    <a:pt x="1772" y="1898"/>
                  </a:lnTo>
                  <a:lnTo>
                    <a:pt x="1776" y="1904"/>
                  </a:lnTo>
                  <a:lnTo>
                    <a:pt x="1784" y="1912"/>
                  </a:lnTo>
                  <a:lnTo>
                    <a:pt x="1796" y="1924"/>
                  </a:lnTo>
                  <a:lnTo>
                    <a:pt x="1804" y="1932"/>
                  </a:lnTo>
                  <a:lnTo>
                    <a:pt x="1814" y="1942"/>
                  </a:lnTo>
                  <a:lnTo>
                    <a:pt x="1824" y="1956"/>
                  </a:lnTo>
                  <a:lnTo>
                    <a:pt x="1836" y="1980"/>
                  </a:lnTo>
                  <a:lnTo>
                    <a:pt x="1840" y="1986"/>
                  </a:lnTo>
                  <a:lnTo>
                    <a:pt x="1846" y="1992"/>
                  </a:lnTo>
                  <a:lnTo>
                    <a:pt x="1862" y="2002"/>
                  </a:lnTo>
                  <a:lnTo>
                    <a:pt x="1876" y="2012"/>
                  </a:lnTo>
                  <a:lnTo>
                    <a:pt x="1892" y="2022"/>
                  </a:lnTo>
                  <a:lnTo>
                    <a:pt x="1898" y="2024"/>
                  </a:lnTo>
                  <a:lnTo>
                    <a:pt x="1906" y="2022"/>
                  </a:lnTo>
                  <a:lnTo>
                    <a:pt x="1910" y="2020"/>
                  </a:lnTo>
                  <a:lnTo>
                    <a:pt x="1916" y="2016"/>
                  </a:lnTo>
                  <a:lnTo>
                    <a:pt x="1916" y="2008"/>
                  </a:lnTo>
                  <a:lnTo>
                    <a:pt x="1910" y="1994"/>
                  </a:lnTo>
                  <a:close/>
                  <a:moveTo>
                    <a:pt x="1004" y="2148"/>
                  </a:moveTo>
                  <a:lnTo>
                    <a:pt x="1004" y="2148"/>
                  </a:lnTo>
                  <a:lnTo>
                    <a:pt x="998" y="2154"/>
                  </a:lnTo>
                  <a:lnTo>
                    <a:pt x="994" y="2160"/>
                  </a:lnTo>
                  <a:lnTo>
                    <a:pt x="982" y="2176"/>
                  </a:lnTo>
                  <a:lnTo>
                    <a:pt x="978" y="2182"/>
                  </a:lnTo>
                  <a:lnTo>
                    <a:pt x="970" y="2186"/>
                  </a:lnTo>
                  <a:lnTo>
                    <a:pt x="966" y="2188"/>
                  </a:lnTo>
                  <a:lnTo>
                    <a:pt x="954" y="2198"/>
                  </a:lnTo>
                  <a:lnTo>
                    <a:pt x="950" y="2202"/>
                  </a:lnTo>
                  <a:lnTo>
                    <a:pt x="950" y="2210"/>
                  </a:lnTo>
                  <a:lnTo>
                    <a:pt x="956" y="2234"/>
                  </a:lnTo>
                  <a:lnTo>
                    <a:pt x="958" y="2242"/>
                  </a:lnTo>
                  <a:lnTo>
                    <a:pt x="956" y="2248"/>
                  </a:lnTo>
                  <a:lnTo>
                    <a:pt x="952" y="2264"/>
                  </a:lnTo>
                  <a:lnTo>
                    <a:pt x="946" y="2278"/>
                  </a:lnTo>
                  <a:lnTo>
                    <a:pt x="942" y="2284"/>
                  </a:lnTo>
                  <a:lnTo>
                    <a:pt x="940" y="2290"/>
                  </a:lnTo>
                  <a:lnTo>
                    <a:pt x="938" y="2298"/>
                  </a:lnTo>
                  <a:lnTo>
                    <a:pt x="938" y="2302"/>
                  </a:lnTo>
                  <a:lnTo>
                    <a:pt x="938" y="2318"/>
                  </a:lnTo>
                  <a:lnTo>
                    <a:pt x="938" y="2322"/>
                  </a:lnTo>
                  <a:lnTo>
                    <a:pt x="940" y="2328"/>
                  </a:lnTo>
                  <a:lnTo>
                    <a:pt x="944" y="2336"/>
                  </a:lnTo>
                  <a:lnTo>
                    <a:pt x="952" y="2344"/>
                  </a:lnTo>
                  <a:lnTo>
                    <a:pt x="958" y="2346"/>
                  </a:lnTo>
                  <a:lnTo>
                    <a:pt x="966" y="2346"/>
                  </a:lnTo>
                  <a:lnTo>
                    <a:pt x="970" y="2342"/>
                  </a:lnTo>
                  <a:lnTo>
                    <a:pt x="978" y="2340"/>
                  </a:lnTo>
                  <a:lnTo>
                    <a:pt x="986" y="2340"/>
                  </a:lnTo>
                  <a:lnTo>
                    <a:pt x="990" y="2340"/>
                  </a:lnTo>
                  <a:lnTo>
                    <a:pt x="996" y="2338"/>
                  </a:lnTo>
                  <a:lnTo>
                    <a:pt x="1000" y="2332"/>
                  </a:lnTo>
                  <a:lnTo>
                    <a:pt x="1034" y="2210"/>
                  </a:lnTo>
                  <a:lnTo>
                    <a:pt x="1036" y="2194"/>
                  </a:lnTo>
                  <a:lnTo>
                    <a:pt x="1036" y="2190"/>
                  </a:lnTo>
                  <a:lnTo>
                    <a:pt x="1036" y="2174"/>
                  </a:lnTo>
                  <a:lnTo>
                    <a:pt x="1036" y="2160"/>
                  </a:lnTo>
                  <a:lnTo>
                    <a:pt x="1036" y="2154"/>
                  </a:lnTo>
                  <a:lnTo>
                    <a:pt x="1034" y="2146"/>
                  </a:lnTo>
                  <a:lnTo>
                    <a:pt x="1030" y="2140"/>
                  </a:lnTo>
                  <a:lnTo>
                    <a:pt x="1028" y="2138"/>
                  </a:lnTo>
                  <a:lnTo>
                    <a:pt x="1026" y="2136"/>
                  </a:lnTo>
                  <a:lnTo>
                    <a:pt x="1024" y="2136"/>
                  </a:lnTo>
                  <a:lnTo>
                    <a:pt x="1020" y="2138"/>
                  </a:lnTo>
                  <a:lnTo>
                    <a:pt x="1004" y="2148"/>
                  </a:lnTo>
                  <a:close/>
                  <a:moveTo>
                    <a:pt x="184" y="906"/>
                  </a:moveTo>
                  <a:lnTo>
                    <a:pt x="184" y="906"/>
                  </a:lnTo>
                  <a:lnTo>
                    <a:pt x="186" y="902"/>
                  </a:lnTo>
                  <a:lnTo>
                    <a:pt x="188" y="900"/>
                  </a:lnTo>
                  <a:lnTo>
                    <a:pt x="192" y="902"/>
                  </a:lnTo>
                  <a:lnTo>
                    <a:pt x="194" y="908"/>
                  </a:lnTo>
                  <a:lnTo>
                    <a:pt x="194" y="912"/>
                  </a:lnTo>
                  <a:lnTo>
                    <a:pt x="194" y="926"/>
                  </a:lnTo>
                  <a:lnTo>
                    <a:pt x="194" y="928"/>
                  </a:lnTo>
                  <a:lnTo>
                    <a:pt x="198" y="930"/>
                  </a:lnTo>
                  <a:lnTo>
                    <a:pt x="208" y="930"/>
                  </a:lnTo>
                  <a:lnTo>
                    <a:pt x="212" y="932"/>
                  </a:lnTo>
                  <a:lnTo>
                    <a:pt x="218" y="934"/>
                  </a:lnTo>
                  <a:lnTo>
                    <a:pt x="222" y="940"/>
                  </a:lnTo>
                  <a:lnTo>
                    <a:pt x="222" y="944"/>
                  </a:lnTo>
                  <a:lnTo>
                    <a:pt x="222" y="954"/>
                  </a:lnTo>
                  <a:lnTo>
                    <a:pt x="220" y="960"/>
                  </a:lnTo>
                  <a:lnTo>
                    <a:pt x="216" y="964"/>
                  </a:lnTo>
                  <a:lnTo>
                    <a:pt x="210" y="966"/>
                  </a:lnTo>
                  <a:lnTo>
                    <a:pt x="198" y="974"/>
                  </a:lnTo>
                  <a:lnTo>
                    <a:pt x="196" y="978"/>
                  </a:lnTo>
                  <a:lnTo>
                    <a:pt x="198" y="980"/>
                  </a:lnTo>
                  <a:lnTo>
                    <a:pt x="202" y="980"/>
                  </a:lnTo>
                  <a:lnTo>
                    <a:pt x="204" y="984"/>
                  </a:lnTo>
                  <a:lnTo>
                    <a:pt x="202" y="988"/>
                  </a:lnTo>
                  <a:lnTo>
                    <a:pt x="198" y="994"/>
                  </a:lnTo>
                  <a:lnTo>
                    <a:pt x="194" y="998"/>
                  </a:lnTo>
                  <a:lnTo>
                    <a:pt x="194" y="1004"/>
                  </a:lnTo>
                  <a:lnTo>
                    <a:pt x="194" y="1008"/>
                  </a:lnTo>
                  <a:lnTo>
                    <a:pt x="198" y="1008"/>
                  </a:lnTo>
                  <a:lnTo>
                    <a:pt x="208" y="1008"/>
                  </a:lnTo>
                  <a:lnTo>
                    <a:pt x="210" y="1010"/>
                  </a:lnTo>
                  <a:lnTo>
                    <a:pt x="210" y="1016"/>
                  </a:lnTo>
                  <a:lnTo>
                    <a:pt x="206" y="1020"/>
                  </a:lnTo>
                  <a:lnTo>
                    <a:pt x="202" y="1028"/>
                  </a:lnTo>
                  <a:lnTo>
                    <a:pt x="196" y="1032"/>
                  </a:lnTo>
                  <a:lnTo>
                    <a:pt x="190" y="1034"/>
                  </a:lnTo>
                  <a:lnTo>
                    <a:pt x="186" y="1038"/>
                  </a:lnTo>
                  <a:lnTo>
                    <a:pt x="184" y="1042"/>
                  </a:lnTo>
                  <a:lnTo>
                    <a:pt x="186" y="1046"/>
                  </a:lnTo>
                  <a:lnTo>
                    <a:pt x="188" y="1048"/>
                  </a:lnTo>
                  <a:lnTo>
                    <a:pt x="192" y="1046"/>
                  </a:lnTo>
                  <a:lnTo>
                    <a:pt x="194" y="1042"/>
                  </a:lnTo>
                  <a:lnTo>
                    <a:pt x="194" y="1040"/>
                  </a:lnTo>
                  <a:lnTo>
                    <a:pt x="198" y="1038"/>
                  </a:lnTo>
                  <a:lnTo>
                    <a:pt x="208" y="1038"/>
                  </a:lnTo>
                  <a:lnTo>
                    <a:pt x="212" y="1036"/>
                  </a:lnTo>
                  <a:lnTo>
                    <a:pt x="218" y="1034"/>
                  </a:lnTo>
                  <a:lnTo>
                    <a:pt x="222" y="1032"/>
                  </a:lnTo>
                  <a:lnTo>
                    <a:pt x="228" y="1034"/>
                  </a:lnTo>
                  <a:lnTo>
                    <a:pt x="232" y="1036"/>
                  </a:lnTo>
                  <a:lnTo>
                    <a:pt x="238" y="1034"/>
                  </a:lnTo>
                  <a:lnTo>
                    <a:pt x="244" y="1030"/>
                  </a:lnTo>
                  <a:lnTo>
                    <a:pt x="250" y="1028"/>
                  </a:lnTo>
                  <a:lnTo>
                    <a:pt x="254" y="1028"/>
                  </a:lnTo>
                  <a:lnTo>
                    <a:pt x="262" y="1028"/>
                  </a:lnTo>
                  <a:lnTo>
                    <a:pt x="268" y="1024"/>
                  </a:lnTo>
                  <a:lnTo>
                    <a:pt x="274" y="1022"/>
                  </a:lnTo>
                  <a:lnTo>
                    <a:pt x="280" y="1018"/>
                  </a:lnTo>
                  <a:lnTo>
                    <a:pt x="282" y="1014"/>
                  </a:lnTo>
                  <a:lnTo>
                    <a:pt x="282" y="1008"/>
                  </a:lnTo>
                  <a:lnTo>
                    <a:pt x="286" y="1004"/>
                  </a:lnTo>
                  <a:lnTo>
                    <a:pt x="290" y="998"/>
                  </a:lnTo>
                  <a:lnTo>
                    <a:pt x="290" y="990"/>
                  </a:lnTo>
                  <a:lnTo>
                    <a:pt x="290" y="988"/>
                  </a:lnTo>
                  <a:lnTo>
                    <a:pt x="290" y="982"/>
                  </a:lnTo>
                  <a:lnTo>
                    <a:pt x="286" y="980"/>
                  </a:lnTo>
                  <a:lnTo>
                    <a:pt x="276" y="980"/>
                  </a:lnTo>
                  <a:lnTo>
                    <a:pt x="272" y="978"/>
                  </a:lnTo>
                  <a:lnTo>
                    <a:pt x="272" y="974"/>
                  </a:lnTo>
                  <a:lnTo>
                    <a:pt x="272" y="964"/>
                  </a:lnTo>
                  <a:lnTo>
                    <a:pt x="268" y="952"/>
                  </a:lnTo>
                  <a:lnTo>
                    <a:pt x="266" y="946"/>
                  </a:lnTo>
                  <a:lnTo>
                    <a:pt x="256" y="934"/>
                  </a:lnTo>
                  <a:lnTo>
                    <a:pt x="252" y="930"/>
                  </a:lnTo>
                  <a:lnTo>
                    <a:pt x="250" y="922"/>
                  </a:lnTo>
                  <a:lnTo>
                    <a:pt x="244" y="908"/>
                  </a:lnTo>
                  <a:lnTo>
                    <a:pt x="242" y="902"/>
                  </a:lnTo>
                  <a:lnTo>
                    <a:pt x="238" y="900"/>
                  </a:lnTo>
                  <a:lnTo>
                    <a:pt x="232" y="900"/>
                  </a:lnTo>
                  <a:lnTo>
                    <a:pt x="228" y="896"/>
                  </a:lnTo>
                  <a:lnTo>
                    <a:pt x="226" y="890"/>
                  </a:lnTo>
                  <a:lnTo>
                    <a:pt x="226" y="884"/>
                  </a:lnTo>
                  <a:lnTo>
                    <a:pt x="228" y="878"/>
                  </a:lnTo>
                  <a:lnTo>
                    <a:pt x="232" y="866"/>
                  </a:lnTo>
                  <a:lnTo>
                    <a:pt x="234" y="862"/>
                  </a:lnTo>
                  <a:lnTo>
                    <a:pt x="238" y="856"/>
                  </a:lnTo>
                  <a:lnTo>
                    <a:pt x="238" y="854"/>
                  </a:lnTo>
                  <a:lnTo>
                    <a:pt x="238" y="852"/>
                  </a:lnTo>
                  <a:lnTo>
                    <a:pt x="236" y="848"/>
                  </a:lnTo>
                  <a:lnTo>
                    <a:pt x="230" y="846"/>
                  </a:lnTo>
                  <a:lnTo>
                    <a:pt x="224" y="844"/>
                  </a:lnTo>
                  <a:lnTo>
                    <a:pt x="218" y="846"/>
                  </a:lnTo>
                  <a:lnTo>
                    <a:pt x="212" y="848"/>
                  </a:lnTo>
                  <a:lnTo>
                    <a:pt x="208" y="846"/>
                  </a:lnTo>
                  <a:lnTo>
                    <a:pt x="206" y="840"/>
                  </a:lnTo>
                  <a:lnTo>
                    <a:pt x="206" y="834"/>
                  </a:lnTo>
                  <a:lnTo>
                    <a:pt x="210" y="830"/>
                  </a:lnTo>
                  <a:lnTo>
                    <a:pt x="210" y="824"/>
                  </a:lnTo>
                  <a:lnTo>
                    <a:pt x="210" y="822"/>
                  </a:lnTo>
                  <a:lnTo>
                    <a:pt x="208" y="822"/>
                  </a:lnTo>
                  <a:lnTo>
                    <a:pt x="198" y="822"/>
                  </a:lnTo>
                  <a:lnTo>
                    <a:pt x="194" y="824"/>
                  </a:lnTo>
                  <a:lnTo>
                    <a:pt x="190" y="830"/>
                  </a:lnTo>
                  <a:lnTo>
                    <a:pt x="188" y="834"/>
                  </a:lnTo>
                  <a:lnTo>
                    <a:pt x="178" y="846"/>
                  </a:lnTo>
                  <a:lnTo>
                    <a:pt x="176" y="852"/>
                  </a:lnTo>
                  <a:lnTo>
                    <a:pt x="174" y="856"/>
                  </a:lnTo>
                  <a:lnTo>
                    <a:pt x="174" y="866"/>
                  </a:lnTo>
                  <a:lnTo>
                    <a:pt x="174" y="876"/>
                  </a:lnTo>
                  <a:lnTo>
                    <a:pt x="174" y="888"/>
                  </a:lnTo>
                  <a:lnTo>
                    <a:pt x="174" y="892"/>
                  </a:lnTo>
                  <a:lnTo>
                    <a:pt x="176" y="900"/>
                  </a:lnTo>
                  <a:lnTo>
                    <a:pt x="178" y="906"/>
                  </a:lnTo>
                  <a:lnTo>
                    <a:pt x="182" y="908"/>
                  </a:lnTo>
                  <a:lnTo>
                    <a:pt x="184" y="906"/>
                  </a:lnTo>
                  <a:close/>
                  <a:moveTo>
                    <a:pt x="3012" y="2570"/>
                  </a:moveTo>
                  <a:lnTo>
                    <a:pt x="3012" y="2570"/>
                  </a:lnTo>
                  <a:lnTo>
                    <a:pt x="3004" y="2572"/>
                  </a:lnTo>
                  <a:lnTo>
                    <a:pt x="2996" y="2570"/>
                  </a:lnTo>
                  <a:lnTo>
                    <a:pt x="2992" y="2568"/>
                  </a:lnTo>
                  <a:lnTo>
                    <a:pt x="2986" y="2562"/>
                  </a:lnTo>
                  <a:lnTo>
                    <a:pt x="2980" y="2556"/>
                  </a:lnTo>
                  <a:lnTo>
                    <a:pt x="2978" y="2552"/>
                  </a:lnTo>
                  <a:lnTo>
                    <a:pt x="2976" y="2544"/>
                  </a:lnTo>
                  <a:lnTo>
                    <a:pt x="2974" y="2536"/>
                  </a:lnTo>
                  <a:lnTo>
                    <a:pt x="2974" y="2532"/>
                  </a:lnTo>
                  <a:lnTo>
                    <a:pt x="2972" y="2526"/>
                  </a:lnTo>
                  <a:lnTo>
                    <a:pt x="2968" y="2522"/>
                  </a:lnTo>
                  <a:lnTo>
                    <a:pt x="2962" y="2518"/>
                  </a:lnTo>
                  <a:lnTo>
                    <a:pt x="2958" y="2518"/>
                  </a:lnTo>
                  <a:lnTo>
                    <a:pt x="2958" y="2522"/>
                  </a:lnTo>
                  <a:lnTo>
                    <a:pt x="2970" y="2548"/>
                  </a:lnTo>
                  <a:lnTo>
                    <a:pt x="2974" y="2554"/>
                  </a:lnTo>
                  <a:lnTo>
                    <a:pt x="2974" y="2562"/>
                  </a:lnTo>
                  <a:lnTo>
                    <a:pt x="2974" y="2566"/>
                  </a:lnTo>
                  <a:lnTo>
                    <a:pt x="2974" y="2574"/>
                  </a:lnTo>
                  <a:lnTo>
                    <a:pt x="2970" y="2580"/>
                  </a:lnTo>
                  <a:lnTo>
                    <a:pt x="2960" y="2596"/>
                  </a:lnTo>
                  <a:lnTo>
                    <a:pt x="2958" y="2600"/>
                  </a:lnTo>
                  <a:lnTo>
                    <a:pt x="2958" y="2602"/>
                  </a:lnTo>
                  <a:lnTo>
                    <a:pt x="2960" y="2604"/>
                  </a:lnTo>
                  <a:lnTo>
                    <a:pt x="2962" y="2606"/>
                  </a:lnTo>
                  <a:lnTo>
                    <a:pt x="2968" y="2610"/>
                  </a:lnTo>
                  <a:lnTo>
                    <a:pt x="2972" y="2614"/>
                  </a:lnTo>
                  <a:lnTo>
                    <a:pt x="2974" y="2620"/>
                  </a:lnTo>
                  <a:lnTo>
                    <a:pt x="2974" y="2624"/>
                  </a:lnTo>
                  <a:lnTo>
                    <a:pt x="2976" y="2632"/>
                  </a:lnTo>
                  <a:lnTo>
                    <a:pt x="2980" y="2638"/>
                  </a:lnTo>
                  <a:lnTo>
                    <a:pt x="2982" y="2638"/>
                  </a:lnTo>
                  <a:lnTo>
                    <a:pt x="2984" y="2638"/>
                  </a:lnTo>
                  <a:lnTo>
                    <a:pt x="2990" y="2636"/>
                  </a:lnTo>
                  <a:lnTo>
                    <a:pt x="2998" y="2628"/>
                  </a:lnTo>
                  <a:lnTo>
                    <a:pt x="3002" y="2622"/>
                  </a:lnTo>
                  <a:lnTo>
                    <a:pt x="3004" y="2614"/>
                  </a:lnTo>
                  <a:lnTo>
                    <a:pt x="3004" y="2610"/>
                  </a:lnTo>
                  <a:lnTo>
                    <a:pt x="3006" y="2604"/>
                  </a:lnTo>
                  <a:lnTo>
                    <a:pt x="3008" y="2598"/>
                  </a:lnTo>
                  <a:lnTo>
                    <a:pt x="3018" y="2588"/>
                  </a:lnTo>
                  <a:lnTo>
                    <a:pt x="3028" y="2578"/>
                  </a:lnTo>
                  <a:lnTo>
                    <a:pt x="3030" y="2574"/>
                  </a:lnTo>
                  <a:lnTo>
                    <a:pt x="3028" y="2568"/>
                  </a:lnTo>
                  <a:lnTo>
                    <a:pt x="3024" y="2566"/>
                  </a:lnTo>
                  <a:lnTo>
                    <a:pt x="3016" y="2568"/>
                  </a:lnTo>
                  <a:lnTo>
                    <a:pt x="3012" y="2570"/>
                  </a:lnTo>
                  <a:close/>
                  <a:moveTo>
                    <a:pt x="490" y="1328"/>
                  </a:moveTo>
                  <a:lnTo>
                    <a:pt x="490" y="1328"/>
                  </a:lnTo>
                  <a:lnTo>
                    <a:pt x="494" y="1328"/>
                  </a:lnTo>
                  <a:lnTo>
                    <a:pt x="496" y="1328"/>
                  </a:lnTo>
                  <a:lnTo>
                    <a:pt x="498" y="1326"/>
                  </a:lnTo>
                  <a:lnTo>
                    <a:pt x="498" y="1324"/>
                  </a:lnTo>
                  <a:lnTo>
                    <a:pt x="498" y="1320"/>
                  </a:lnTo>
                  <a:lnTo>
                    <a:pt x="498" y="1306"/>
                  </a:lnTo>
                  <a:lnTo>
                    <a:pt x="496" y="1304"/>
                  </a:lnTo>
                  <a:lnTo>
                    <a:pt x="490" y="1302"/>
                  </a:lnTo>
                  <a:lnTo>
                    <a:pt x="486" y="1302"/>
                  </a:lnTo>
                  <a:lnTo>
                    <a:pt x="470" y="1304"/>
                  </a:lnTo>
                  <a:lnTo>
                    <a:pt x="456" y="1310"/>
                  </a:lnTo>
                  <a:lnTo>
                    <a:pt x="454" y="1312"/>
                  </a:lnTo>
                  <a:lnTo>
                    <a:pt x="456" y="1314"/>
                  </a:lnTo>
                  <a:lnTo>
                    <a:pt x="470" y="1320"/>
                  </a:lnTo>
                  <a:lnTo>
                    <a:pt x="486" y="1326"/>
                  </a:lnTo>
                  <a:lnTo>
                    <a:pt x="490" y="1328"/>
                  </a:lnTo>
                  <a:close/>
                  <a:moveTo>
                    <a:pt x="2940" y="2636"/>
                  </a:moveTo>
                  <a:lnTo>
                    <a:pt x="2940" y="2636"/>
                  </a:lnTo>
                  <a:lnTo>
                    <a:pt x="2938" y="2636"/>
                  </a:lnTo>
                  <a:lnTo>
                    <a:pt x="2936" y="2636"/>
                  </a:lnTo>
                  <a:lnTo>
                    <a:pt x="2932" y="2640"/>
                  </a:lnTo>
                  <a:lnTo>
                    <a:pt x="2928" y="2644"/>
                  </a:lnTo>
                  <a:lnTo>
                    <a:pt x="2922" y="2658"/>
                  </a:lnTo>
                  <a:lnTo>
                    <a:pt x="2920" y="2664"/>
                  </a:lnTo>
                  <a:lnTo>
                    <a:pt x="2910" y="2676"/>
                  </a:lnTo>
                  <a:lnTo>
                    <a:pt x="2906" y="2680"/>
                  </a:lnTo>
                  <a:lnTo>
                    <a:pt x="2898" y="2684"/>
                  </a:lnTo>
                  <a:lnTo>
                    <a:pt x="2884" y="2688"/>
                  </a:lnTo>
                  <a:lnTo>
                    <a:pt x="2878" y="2692"/>
                  </a:lnTo>
                  <a:lnTo>
                    <a:pt x="2872" y="2698"/>
                  </a:lnTo>
                  <a:lnTo>
                    <a:pt x="2870" y="2704"/>
                  </a:lnTo>
                  <a:lnTo>
                    <a:pt x="2864" y="2718"/>
                  </a:lnTo>
                  <a:lnTo>
                    <a:pt x="2860" y="2732"/>
                  </a:lnTo>
                  <a:lnTo>
                    <a:pt x="2858" y="2740"/>
                  </a:lnTo>
                  <a:lnTo>
                    <a:pt x="2862" y="2746"/>
                  </a:lnTo>
                  <a:lnTo>
                    <a:pt x="2874" y="2754"/>
                  </a:lnTo>
                  <a:lnTo>
                    <a:pt x="2880" y="2756"/>
                  </a:lnTo>
                  <a:lnTo>
                    <a:pt x="2886" y="2758"/>
                  </a:lnTo>
                  <a:lnTo>
                    <a:pt x="2894" y="2756"/>
                  </a:lnTo>
                  <a:lnTo>
                    <a:pt x="2898" y="2754"/>
                  </a:lnTo>
                  <a:lnTo>
                    <a:pt x="2904" y="2750"/>
                  </a:lnTo>
                  <a:lnTo>
                    <a:pt x="2908" y="2742"/>
                  </a:lnTo>
                  <a:lnTo>
                    <a:pt x="2914" y="2728"/>
                  </a:lnTo>
                  <a:lnTo>
                    <a:pt x="2916" y="2712"/>
                  </a:lnTo>
                  <a:lnTo>
                    <a:pt x="2916" y="2708"/>
                  </a:lnTo>
                  <a:lnTo>
                    <a:pt x="2918" y="2702"/>
                  </a:lnTo>
                  <a:lnTo>
                    <a:pt x="2922" y="2696"/>
                  </a:lnTo>
                  <a:lnTo>
                    <a:pt x="2930" y="2686"/>
                  </a:lnTo>
                  <a:lnTo>
                    <a:pt x="2940" y="2676"/>
                  </a:lnTo>
                  <a:lnTo>
                    <a:pt x="2952" y="2668"/>
                  </a:lnTo>
                  <a:lnTo>
                    <a:pt x="2958" y="2666"/>
                  </a:lnTo>
                  <a:lnTo>
                    <a:pt x="2962" y="2660"/>
                  </a:lnTo>
                  <a:lnTo>
                    <a:pt x="2964" y="2654"/>
                  </a:lnTo>
                  <a:lnTo>
                    <a:pt x="2964" y="2650"/>
                  </a:lnTo>
                  <a:lnTo>
                    <a:pt x="2964" y="2646"/>
                  </a:lnTo>
                  <a:lnTo>
                    <a:pt x="2962" y="2644"/>
                  </a:lnTo>
                  <a:lnTo>
                    <a:pt x="2960" y="2642"/>
                  </a:lnTo>
                  <a:lnTo>
                    <a:pt x="2956" y="2642"/>
                  </a:lnTo>
                  <a:lnTo>
                    <a:pt x="2954" y="2642"/>
                  </a:lnTo>
                  <a:lnTo>
                    <a:pt x="2946" y="2640"/>
                  </a:lnTo>
                  <a:lnTo>
                    <a:pt x="2940" y="2636"/>
                  </a:lnTo>
                  <a:close/>
                  <a:moveTo>
                    <a:pt x="406" y="1248"/>
                  </a:moveTo>
                  <a:lnTo>
                    <a:pt x="406" y="1248"/>
                  </a:lnTo>
                  <a:lnTo>
                    <a:pt x="402" y="1254"/>
                  </a:lnTo>
                  <a:lnTo>
                    <a:pt x="400" y="1260"/>
                  </a:lnTo>
                  <a:lnTo>
                    <a:pt x="400" y="1274"/>
                  </a:lnTo>
                  <a:lnTo>
                    <a:pt x="400" y="1278"/>
                  </a:lnTo>
                  <a:lnTo>
                    <a:pt x="402" y="1280"/>
                  </a:lnTo>
                  <a:lnTo>
                    <a:pt x="404" y="1282"/>
                  </a:lnTo>
                  <a:lnTo>
                    <a:pt x="408" y="1282"/>
                  </a:lnTo>
                  <a:lnTo>
                    <a:pt x="412" y="1282"/>
                  </a:lnTo>
                  <a:lnTo>
                    <a:pt x="416" y="1282"/>
                  </a:lnTo>
                  <a:lnTo>
                    <a:pt x="418" y="1280"/>
                  </a:lnTo>
                  <a:lnTo>
                    <a:pt x="420" y="1278"/>
                  </a:lnTo>
                  <a:lnTo>
                    <a:pt x="420" y="1274"/>
                  </a:lnTo>
                  <a:lnTo>
                    <a:pt x="420" y="1270"/>
                  </a:lnTo>
                  <a:lnTo>
                    <a:pt x="418" y="1262"/>
                  </a:lnTo>
                  <a:lnTo>
                    <a:pt x="416" y="1256"/>
                  </a:lnTo>
                  <a:lnTo>
                    <a:pt x="414" y="1250"/>
                  </a:lnTo>
                  <a:lnTo>
                    <a:pt x="412" y="1248"/>
                  </a:lnTo>
                  <a:lnTo>
                    <a:pt x="410" y="1246"/>
                  </a:lnTo>
                  <a:lnTo>
                    <a:pt x="408" y="1246"/>
                  </a:lnTo>
                  <a:lnTo>
                    <a:pt x="406" y="1248"/>
                  </a:lnTo>
                  <a:close/>
                  <a:moveTo>
                    <a:pt x="2286" y="1412"/>
                  </a:moveTo>
                  <a:lnTo>
                    <a:pt x="2286" y="1412"/>
                  </a:lnTo>
                  <a:lnTo>
                    <a:pt x="2290" y="1424"/>
                  </a:lnTo>
                  <a:lnTo>
                    <a:pt x="2290" y="1426"/>
                  </a:lnTo>
                  <a:lnTo>
                    <a:pt x="2292" y="1426"/>
                  </a:lnTo>
                  <a:lnTo>
                    <a:pt x="2296" y="1426"/>
                  </a:lnTo>
                  <a:lnTo>
                    <a:pt x="2302" y="1422"/>
                  </a:lnTo>
                  <a:lnTo>
                    <a:pt x="2306" y="1418"/>
                  </a:lnTo>
                  <a:lnTo>
                    <a:pt x="2308" y="1410"/>
                  </a:lnTo>
                  <a:lnTo>
                    <a:pt x="2308" y="1408"/>
                  </a:lnTo>
                  <a:lnTo>
                    <a:pt x="2308" y="1394"/>
                  </a:lnTo>
                  <a:lnTo>
                    <a:pt x="2308" y="1392"/>
                  </a:lnTo>
                  <a:lnTo>
                    <a:pt x="2306" y="1392"/>
                  </a:lnTo>
                  <a:lnTo>
                    <a:pt x="2302" y="1392"/>
                  </a:lnTo>
                  <a:lnTo>
                    <a:pt x="2288" y="1396"/>
                  </a:lnTo>
                  <a:lnTo>
                    <a:pt x="2284" y="1398"/>
                  </a:lnTo>
                  <a:lnTo>
                    <a:pt x="2284" y="1400"/>
                  </a:lnTo>
                  <a:lnTo>
                    <a:pt x="2282" y="1404"/>
                  </a:lnTo>
                  <a:lnTo>
                    <a:pt x="2284" y="1406"/>
                  </a:lnTo>
                  <a:lnTo>
                    <a:pt x="2286" y="1412"/>
                  </a:lnTo>
                  <a:close/>
                  <a:moveTo>
                    <a:pt x="414" y="1210"/>
                  </a:moveTo>
                  <a:lnTo>
                    <a:pt x="414" y="1210"/>
                  </a:lnTo>
                  <a:lnTo>
                    <a:pt x="412" y="1208"/>
                  </a:lnTo>
                  <a:lnTo>
                    <a:pt x="410" y="1206"/>
                  </a:lnTo>
                  <a:lnTo>
                    <a:pt x="406" y="1206"/>
                  </a:lnTo>
                  <a:lnTo>
                    <a:pt x="404" y="1208"/>
                  </a:lnTo>
                  <a:lnTo>
                    <a:pt x="398" y="1210"/>
                  </a:lnTo>
                  <a:lnTo>
                    <a:pt x="396" y="1212"/>
                  </a:lnTo>
                  <a:lnTo>
                    <a:pt x="394" y="1214"/>
                  </a:lnTo>
                  <a:lnTo>
                    <a:pt x="394" y="1216"/>
                  </a:lnTo>
                  <a:lnTo>
                    <a:pt x="396" y="1220"/>
                  </a:lnTo>
                  <a:lnTo>
                    <a:pt x="404" y="1228"/>
                  </a:lnTo>
                  <a:lnTo>
                    <a:pt x="410" y="1230"/>
                  </a:lnTo>
                  <a:lnTo>
                    <a:pt x="412" y="1230"/>
                  </a:lnTo>
                  <a:lnTo>
                    <a:pt x="416" y="1228"/>
                  </a:lnTo>
                  <a:lnTo>
                    <a:pt x="418" y="1224"/>
                  </a:lnTo>
                  <a:lnTo>
                    <a:pt x="416" y="1216"/>
                  </a:lnTo>
                  <a:lnTo>
                    <a:pt x="414" y="1210"/>
                  </a:lnTo>
                  <a:close/>
                  <a:moveTo>
                    <a:pt x="2302" y="1960"/>
                  </a:moveTo>
                  <a:lnTo>
                    <a:pt x="2302" y="1960"/>
                  </a:lnTo>
                  <a:lnTo>
                    <a:pt x="2302" y="1962"/>
                  </a:lnTo>
                  <a:lnTo>
                    <a:pt x="2302" y="1966"/>
                  </a:lnTo>
                  <a:lnTo>
                    <a:pt x="2304" y="1968"/>
                  </a:lnTo>
                  <a:lnTo>
                    <a:pt x="2306" y="1970"/>
                  </a:lnTo>
                  <a:lnTo>
                    <a:pt x="2312" y="1974"/>
                  </a:lnTo>
                  <a:lnTo>
                    <a:pt x="2324" y="1982"/>
                  </a:lnTo>
                  <a:lnTo>
                    <a:pt x="2326" y="1988"/>
                  </a:lnTo>
                  <a:lnTo>
                    <a:pt x="2328" y="1994"/>
                  </a:lnTo>
                  <a:lnTo>
                    <a:pt x="2328" y="1998"/>
                  </a:lnTo>
                  <a:lnTo>
                    <a:pt x="2328" y="2002"/>
                  </a:lnTo>
                  <a:lnTo>
                    <a:pt x="2330" y="2004"/>
                  </a:lnTo>
                  <a:lnTo>
                    <a:pt x="2334" y="2006"/>
                  </a:lnTo>
                  <a:lnTo>
                    <a:pt x="2336" y="2006"/>
                  </a:lnTo>
                  <a:lnTo>
                    <a:pt x="2340" y="2006"/>
                  </a:lnTo>
                  <a:lnTo>
                    <a:pt x="2352" y="2006"/>
                  </a:lnTo>
                  <a:lnTo>
                    <a:pt x="2358" y="2008"/>
                  </a:lnTo>
                  <a:lnTo>
                    <a:pt x="2364" y="2010"/>
                  </a:lnTo>
                  <a:lnTo>
                    <a:pt x="2380" y="2022"/>
                  </a:lnTo>
                  <a:lnTo>
                    <a:pt x="2394" y="2030"/>
                  </a:lnTo>
                  <a:lnTo>
                    <a:pt x="2420" y="2042"/>
                  </a:lnTo>
                  <a:lnTo>
                    <a:pt x="2424" y="2046"/>
                  </a:lnTo>
                  <a:lnTo>
                    <a:pt x="2426" y="2050"/>
                  </a:lnTo>
                  <a:lnTo>
                    <a:pt x="2424" y="2054"/>
                  </a:lnTo>
                  <a:lnTo>
                    <a:pt x="2420" y="2058"/>
                  </a:lnTo>
                  <a:lnTo>
                    <a:pt x="2414" y="2062"/>
                  </a:lnTo>
                  <a:lnTo>
                    <a:pt x="2410" y="2064"/>
                  </a:lnTo>
                  <a:lnTo>
                    <a:pt x="2414" y="2066"/>
                  </a:lnTo>
                  <a:lnTo>
                    <a:pt x="2418" y="2066"/>
                  </a:lnTo>
                  <a:lnTo>
                    <a:pt x="2426" y="2066"/>
                  </a:lnTo>
                  <a:lnTo>
                    <a:pt x="2434" y="2068"/>
                  </a:lnTo>
                  <a:lnTo>
                    <a:pt x="2438" y="2072"/>
                  </a:lnTo>
                  <a:lnTo>
                    <a:pt x="2452" y="2078"/>
                  </a:lnTo>
                  <a:lnTo>
                    <a:pt x="2458" y="2082"/>
                  </a:lnTo>
                  <a:lnTo>
                    <a:pt x="2470" y="2084"/>
                  </a:lnTo>
                  <a:lnTo>
                    <a:pt x="2476" y="2084"/>
                  </a:lnTo>
                  <a:lnTo>
                    <a:pt x="2480" y="2080"/>
                  </a:lnTo>
                  <a:lnTo>
                    <a:pt x="2488" y="2070"/>
                  </a:lnTo>
                  <a:lnTo>
                    <a:pt x="2502" y="2062"/>
                  </a:lnTo>
                  <a:lnTo>
                    <a:pt x="2508" y="2058"/>
                  </a:lnTo>
                  <a:lnTo>
                    <a:pt x="2514" y="2058"/>
                  </a:lnTo>
                  <a:lnTo>
                    <a:pt x="2522" y="2058"/>
                  </a:lnTo>
                  <a:lnTo>
                    <a:pt x="2526" y="2062"/>
                  </a:lnTo>
                  <a:lnTo>
                    <a:pt x="2540" y="2070"/>
                  </a:lnTo>
                  <a:lnTo>
                    <a:pt x="2558" y="2088"/>
                  </a:lnTo>
                  <a:lnTo>
                    <a:pt x="2570" y="2098"/>
                  </a:lnTo>
                  <a:lnTo>
                    <a:pt x="2576" y="2100"/>
                  </a:lnTo>
                  <a:lnTo>
                    <a:pt x="2578" y="2102"/>
                  </a:lnTo>
                  <a:lnTo>
                    <a:pt x="2580" y="2100"/>
                  </a:lnTo>
                  <a:lnTo>
                    <a:pt x="2582" y="2100"/>
                  </a:lnTo>
                  <a:lnTo>
                    <a:pt x="2582" y="2096"/>
                  </a:lnTo>
                  <a:lnTo>
                    <a:pt x="2582" y="2082"/>
                  </a:lnTo>
                  <a:lnTo>
                    <a:pt x="2580" y="2076"/>
                  </a:lnTo>
                  <a:lnTo>
                    <a:pt x="2576" y="2072"/>
                  </a:lnTo>
                  <a:lnTo>
                    <a:pt x="2560" y="2068"/>
                  </a:lnTo>
                  <a:lnTo>
                    <a:pt x="2556" y="2064"/>
                  </a:lnTo>
                  <a:lnTo>
                    <a:pt x="2554" y="2058"/>
                  </a:lnTo>
                  <a:lnTo>
                    <a:pt x="2554" y="2054"/>
                  </a:lnTo>
                  <a:lnTo>
                    <a:pt x="2554" y="2046"/>
                  </a:lnTo>
                  <a:lnTo>
                    <a:pt x="2558" y="2040"/>
                  </a:lnTo>
                  <a:lnTo>
                    <a:pt x="2560" y="2038"/>
                  </a:lnTo>
                  <a:lnTo>
                    <a:pt x="2560" y="2036"/>
                  </a:lnTo>
                  <a:lnTo>
                    <a:pt x="2556" y="2034"/>
                  </a:lnTo>
                  <a:lnTo>
                    <a:pt x="2542" y="2028"/>
                  </a:lnTo>
                  <a:lnTo>
                    <a:pt x="2534" y="2024"/>
                  </a:lnTo>
                  <a:lnTo>
                    <a:pt x="2530" y="2018"/>
                  </a:lnTo>
                  <a:lnTo>
                    <a:pt x="2528" y="2014"/>
                  </a:lnTo>
                  <a:lnTo>
                    <a:pt x="2524" y="2006"/>
                  </a:lnTo>
                  <a:lnTo>
                    <a:pt x="2518" y="2002"/>
                  </a:lnTo>
                  <a:lnTo>
                    <a:pt x="2502" y="1992"/>
                  </a:lnTo>
                  <a:lnTo>
                    <a:pt x="2486" y="1984"/>
                  </a:lnTo>
                  <a:lnTo>
                    <a:pt x="2424" y="1968"/>
                  </a:lnTo>
                  <a:lnTo>
                    <a:pt x="2416" y="1968"/>
                  </a:lnTo>
                  <a:lnTo>
                    <a:pt x="2410" y="1972"/>
                  </a:lnTo>
                  <a:lnTo>
                    <a:pt x="2394" y="1982"/>
                  </a:lnTo>
                  <a:lnTo>
                    <a:pt x="2386" y="1986"/>
                  </a:lnTo>
                  <a:lnTo>
                    <a:pt x="2378" y="1986"/>
                  </a:lnTo>
                  <a:lnTo>
                    <a:pt x="2376" y="1986"/>
                  </a:lnTo>
                  <a:lnTo>
                    <a:pt x="2368" y="1986"/>
                  </a:lnTo>
                  <a:lnTo>
                    <a:pt x="2362" y="1982"/>
                  </a:lnTo>
                  <a:lnTo>
                    <a:pt x="2354" y="1972"/>
                  </a:lnTo>
                  <a:lnTo>
                    <a:pt x="2342" y="1962"/>
                  </a:lnTo>
                  <a:lnTo>
                    <a:pt x="2334" y="1954"/>
                  </a:lnTo>
                  <a:lnTo>
                    <a:pt x="2328" y="1950"/>
                  </a:lnTo>
                  <a:lnTo>
                    <a:pt x="2320" y="1948"/>
                  </a:lnTo>
                  <a:lnTo>
                    <a:pt x="2316" y="1948"/>
                  </a:lnTo>
                  <a:lnTo>
                    <a:pt x="2310" y="1950"/>
                  </a:lnTo>
                  <a:lnTo>
                    <a:pt x="2306" y="1954"/>
                  </a:lnTo>
                  <a:lnTo>
                    <a:pt x="2302" y="1960"/>
                  </a:lnTo>
                  <a:close/>
                  <a:moveTo>
                    <a:pt x="2606" y="2298"/>
                  </a:moveTo>
                  <a:lnTo>
                    <a:pt x="2606" y="2298"/>
                  </a:lnTo>
                  <a:lnTo>
                    <a:pt x="2602" y="2290"/>
                  </a:lnTo>
                  <a:lnTo>
                    <a:pt x="2598" y="2284"/>
                  </a:lnTo>
                  <a:lnTo>
                    <a:pt x="2594" y="2280"/>
                  </a:lnTo>
                  <a:lnTo>
                    <a:pt x="2590" y="2272"/>
                  </a:lnTo>
                  <a:lnTo>
                    <a:pt x="2586" y="2258"/>
                  </a:lnTo>
                  <a:lnTo>
                    <a:pt x="2582" y="2252"/>
                  </a:lnTo>
                  <a:lnTo>
                    <a:pt x="2576" y="2248"/>
                  </a:lnTo>
                  <a:lnTo>
                    <a:pt x="2562" y="2244"/>
                  </a:lnTo>
                  <a:lnTo>
                    <a:pt x="2548" y="2236"/>
                  </a:lnTo>
                  <a:lnTo>
                    <a:pt x="2532" y="2226"/>
                  </a:lnTo>
                  <a:lnTo>
                    <a:pt x="2526" y="2220"/>
                  </a:lnTo>
                  <a:lnTo>
                    <a:pt x="2522" y="2214"/>
                  </a:lnTo>
                  <a:lnTo>
                    <a:pt x="2516" y="2180"/>
                  </a:lnTo>
                  <a:lnTo>
                    <a:pt x="2514" y="2174"/>
                  </a:lnTo>
                  <a:lnTo>
                    <a:pt x="2510" y="2168"/>
                  </a:lnTo>
                  <a:lnTo>
                    <a:pt x="2500" y="2158"/>
                  </a:lnTo>
                  <a:lnTo>
                    <a:pt x="2496" y="2152"/>
                  </a:lnTo>
                  <a:lnTo>
                    <a:pt x="2492" y="2146"/>
                  </a:lnTo>
                  <a:lnTo>
                    <a:pt x="2488" y="2130"/>
                  </a:lnTo>
                  <a:lnTo>
                    <a:pt x="2486" y="2128"/>
                  </a:lnTo>
                  <a:lnTo>
                    <a:pt x="2484" y="2128"/>
                  </a:lnTo>
                  <a:lnTo>
                    <a:pt x="2482" y="2128"/>
                  </a:lnTo>
                  <a:lnTo>
                    <a:pt x="2480" y="2128"/>
                  </a:lnTo>
                  <a:lnTo>
                    <a:pt x="2472" y="2138"/>
                  </a:lnTo>
                  <a:lnTo>
                    <a:pt x="2468" y="2144"/>
                  </a:lnTo>
                  <a:lnTo>
                    <a:pt x="2466" y="2150"/>
                  </a:lnTo>
                  <a:lnTo>
                    <a:pt x="2466" y="2184"/>
                  </a:lnTo>
                  <a:lnTo>
                    <a:pt x="2464" y="2192"/>
                  </a:lnTo>
                  <a:lnTo>
                    <a:pt x="2460" y="2198"/>
                  </a:lnTo>
                  <a:lnTo>
                    <a:pt x="2452" y="2206"/>
                  </a:lnTo>
                  <a:lnTo>
                    <a:pt x="2446" y="2210"/>
                  </a:lnTo>
                  <a:lnTo>
                    <a:pt x="2438" y="2212"/>
                  </a:lnTo>
                  <a:lnTo>
                    <a:pt x="2434" y="2212"/>
                  </a:lnTo>
                  <a:lnTo>
                    <a:pt x="2428" y="2210"/>
                  </a:lnTo>
                  <a:lnTo>
                    <a:pt x="2422" y="2204"/>
                  </a:lnTo>
                  <a:lnTo>
                    <a:pt x="2412" y="2188"/>
                  </a:lnTo>
                  <a:lnTo>
                    <a:pt x="2406" y="2184"/>
                  </a:lnTo>
                  <a:lnTo>
                    <a:pt x="2398" y="2182"/>
                  </a:lnTo>
                  <a:lnTo>
                    <a:pt x="2396" y="2182"/>
                  </a:lnTo>
                  <a:lnTo>
                    <a:pt x="2388" y="2180"/>
                  </a:lnTo>
                  <a:lnTo>
                    <a:pt x="2380" y="2178"/>
                  </a:lnTo>
                  <a:lnTo>
                    <a:pt x="2374" y="2176"/>
                  </a:lnTo>
                  <a:lnTo>
                    <a:pt x="2372" y="2174"/>
                  </a:lnTo>
                  <a:lnTo>
                    <a:pt x="2370" y="2172"/>
                  </a:lnTo>
                  <a:lnTo>
                    <a:pt x="2370" y="2168"/>
                  </a:lnTo>
                  <a:lnTo>
                    <a:pt x="2372" y="2164"/>
                  </a:lnTo>
                  <a:lnTo>
                    <a:pt x="2374" y="2160"/>
                  </a:lnTo>
                  <a:lnTo>
                    <a:pt x="2382" y="2146"/>
                  </a:lnTo>
                  <a:lnTo>
                    <a:pt x="2384" y="2140"/>
                  </a:lnTo>
                  <a:lnTo>
                    <a:pt x="2384" y="2138"/>
                  </a:lnTo>
                  <a:lnTo>
                    <a:pt x="2384" y="2134"/>
                  </a:lnTo>
                  <a:lnTo>
                    <a:pt x="2382" y="2132"/>
                  </a:lnTo>
                  <a:lnTo>
                    <a:pt x="2380" y="2132"/>
                  </a:lnTo>
                  <a:lnTo>
                    <a:pt x="2356" y="2126"/>
                  </a:lnTo>
                  <a:lnTo>
                    <a:pt x="2340" y="2124"/>
                  </a:lnTo>
                  <a:lnTo>
                    <a:pt x="2336" y="2124"/>
                  </a:lnTo>
                  <a:lnTo>
                    <a:pt x="2330" y="2124"/>
                  </a:lnTo>
                  <a:lnTo>
                    <a:pt x="2324" y="2128"/>
                  </a:lnTo>
                  <a:lnTo>
                    <a:pt x="2312" y="2136"/>
                  </a:lnTo>
                  <a:lnTo>
                    <a:pt x="2306" y="2140"/>
                  </a:lnTo>
                  <a:lnTo>
                    <a:pt x="2292" y="2146"/>
                  </a:lnTo>
                  <a:lnTo>
                    <a:pt x="2286" y="2150"/>
                  </a:lnTo>
                  <a:lnTo>
                    <a:pt x="2280" y="2154"/>
                  </a:lnTo>
                  <a:lnTo>
                    <a:pt x="2276" y="2160"/>
                  </a:lnTo>
                  <a:lnTo>
                    <a:pt x="2274" y="2164"/>
                  </a:lnTo>
                  <a:lnTo>
                    <a:pt x="2270" y="2170"/>
                  </a:lnTo>
                  <a:lnTo>
                    <a:pt x="2264" y="2172"/>
                  </a:lnTo>
                  <a:lnTo>
                    <a:pt x="2252" y="2168"/>
                  </a:lnTo>
                  <a:lnTo>
                    <a:pt x="2248" y="2166"/>
                  </a:lnTo>
                  <a:lnTo>
                    <a:pt x="2240" y="2164"/>
                  </a:lnTo>
                  <a:lnTo>
                    <a:pt x="2234" y="2166"/>
                  </a:lnTo>
                  <a:lnTo>
                    <a:pt x="2228" y="2168"/>
                  </a:lnTo>
                  <a:lnTo>
                    <a:pt x="2214" y="2176"/>
                  </a:lnTo>
                  <a:lnTo>
                    <a:pt x="2198" y="2188"/>
                  </a:lnTo>
                  <a:lnTo>
                    <a:pt x="2184" y="2196"/>
                  </a:lnTo>
                  <a:lnTo>
                    <a:pt x="2178" y="2198"/>
                  </a:lnTo>
                  <a:lnTo>
                    <a:pt x="2164" y="2206"/>
                  </a:lnTo>
                  <a:lnTo>
                    <a:pt x="2160" y="2208"/>
                  </a:lnTo>
                  <a:lnTo>
                    <a:pt x="2154" y="2212"/>
                  </a:lnTo>
                  <a:lnTo>
                    <a:pt x="2150" y="2220"/>
                  </a:lnTo>
                  <a:lnTo>
                    <a:pt x="2144" y="2234"/>
                  </a:lnTo>
                  <a:lnTo>
                    <a:pt x="2140" y="2238"/>
                  </a:lnTo>
                  <a:lnTo>
                    <a:pt x="2134" y="2240"/>
                  </a:lnTo>
                  <a:lnTo>
                    <a:pt x="2130" y="2240"/>
                  </a:lnTo>
                  <a:lnTo>
                    <a:pt x="2124" y="2242"/>
                  </a:lnTo>
                  <a:lnTo>
                    <a:pt x="2116" y="2246"/>
                  </a:lnTo>
                  <a:lnTo>
                    <a:pt x="2100" y="2256"/>
                  </a:lnTo>
                  <a:lnTo>
                    <a:pt x="2086" y="2264"/>
                  </a:lnTo>
                  <a:lnTo>
                    <a:pt x="2062" y="2276"/>
                  </a:lnTo>
                  <a:lnTo>
                    <a:pt x="2048" y="2286"/>
                  </a:lnTo>
                  <a:lnTo>
                    <a:pt x="2040" y="2294"/>
                  </a:lnTo>
                  <a:lnTo>
                    <a:pt x="2030" y="2306"/>
                  </a:lnTo>
                  <a:lnTo>
                    <a:pt x="2028" y="2312"/>
                  </a:lnTo>
                  <a:lnTo>
                    <a:pt x="2026" y="2320"/>
                  </a:lnTo>
                  <a:lnTo>
                    <a:pt x="2028" y="2326"/>
                  </a:lnTo>
                  <a:lnTo>
                    <a:pt x="2032" y="2340"/>
                  </a:lnTo>
                  <a:lnTo>
                    <a:pt x="2034" y="2356"/>
                  </a:lnTo>
                  <a:lnTo>
                    <a:pt x="2034" y="2360"/>
                  </a:lnTo>
                  <a:lnTo>
                    <a:pt x="2036" y="2376"/>
                  </a:lnTo>
                  <a:lnTo>
                    <a:pt x="2052" y="2428"/>
                  </a:lnTo>
                  <a:lnTo>
                    <a:pt x="2054" y="2444"/>
                  </a:lnTo>
                  <a:lnTo>
                    <a:pt x="2054" y="2448"/>
                  </a:lnTo>
                  <a:lnTo>
                    <a:pt x="2054" y="2464"/>
                  </a:lnTo>
                  <a:lnTo>
                    <a:pt x="2054" y="2488"/>
                  </a:lnTo>
                  <a:lnTo>
                    <a:pt x="2056" y="2494"/>
                  </a:lnTo>
                  <a:lnTo>
                    <a:pt x="2060" y="2500"/>
                  </a:lnTo>
                  <a:lnTo>
                    <a:pt x="2068" y="2510"/>
                  </a:lnTo>
                  <a:lnTo>
                    <a:pt x="2074" y="2514"/>
                  </a:lnTo>
                  <a:lnTo>
                    <a:pt x="2082" y="2514"/>
                  </a:lnTo>
                  <a:lnTo>
                    <a:pt x="2086" y="2514"/>
                  </a:lnTo>
                  <a:lnTo>
                    <a:pt x="2100" y="2512"/>
                  </a:lnTo>
                  <a:lnTo>
                    <a:pt x="2116" y="2508"/>
                  </a:lnTo>
                  <a:lnTo>
                    <a:pt x="2130" y="2502"/>
                  </a:lnTo>
                  <a:lnTo>
                    <a:pt x="2136" y="2498"/>
                  </a:lnTo>
                  <a:lnTo>
                    <a:pt x="2142" y="2496"/>
                  </a:lnTo>
                  <a:lnTo>
                    <a:pt x="2150" y="2496"/>
                  </a:lnTo>
                  <a:lnTo>
                    <a:pt x="2154" y="2496"/>
                  </a:lnTo>
                  <a:lnTo>
                    <a:pt x="2170" y="2492"/>
                  </a:lnTo>
                  <a:lnTo>
                    <a:pt x="2184" y="2488"/>
                  </a:lnTo>
                  <a:lnTo>
                    <a:pt x="2190" y="2484"/>
                  </a:lnTo>
                  <a:lnTo>
                    <a:pt x="2192" y="2480"/>
                  </a:lnTo>
                  <a:lnTo>
                    <a:pt x="2194" y="2476"/>
                  </a:lnTo>
                  <a:lnTo>
                    <a:pt x="2198" y="2472"/>
                  </a:lnTo>
                  <a:lnTo>
                    <a:pt x="2232" y="2460"/>
                  </a:lnTo>
                  <a:lnTo>
                    <a:pt x="2240" y="2458"/>
                  </a:lnTo>
                  <a:lnTo>
                    <a:pt x="2248" y="2456"/>
                  </a:lnTo>
                  <a:lnTo>
                    <a:pt x="2272" y="2456"/>
                  </a:lnTo>
                  <a:lnTo>
                    <a:pt x="2288" y="2458"/>
                  </a:lnTo>
                  <a:lnTo>
                    <a:pt x="2330" y="2464"/>
                  </a:lnTo>
                  <a:lnTo>
                    <a:pt x="2338" y="2468"/>
                  </a:lnTo>
                  <a:lnTo>
                    <a:pt x="2344" y="2472"/>
                  </a:lnTo>
                  <a:lnTo>
                    <a:pt x="2362" y="2490"/>
                  </a:lnTo>
                  <a:lnTo>
                    <a:pt x="2374" y="2500"/>
                  </a:lnTo>
                  <a:lnTo>
                    <a:pt x="2382" y="2510"/>
                  </a:lnTo>
                  <a:lnTo>
                    <a:pt x="2388" y="2514"/>
                  </a:lnTo>
                  <a:lnTo>
                    <a:pt x="2396" y="2514"/>
                  </a:lnTo>
                  <a:lnTo>
                    <a:pt x="2398" y="2514"/>
                  </a:lnTo>
                  <a:lnTo>
                    <a:pt x="2406" y="2516"/>
                  </a:lnTo>
                  <a:lnTo>
                    <a:pt x="2410" y="2522"/>
                  </a:lnTo>
                  <a:lnTo>
                    <a:pt x="2414" y="2528"/>
                  </a:lnTo>
                  <a:lnTo>
                    <a:pt x="2422" y="2540"/>
                  </a:lnTo>
                  <a:lnTo>
                    <a:pt x="2430" y="2548"/>
                  </a:lnTo>
                  <a:lnTo>
                    <a:pt x="2442" y="2558"/>
                  </a:lnTo>
                  <a:lnTo>
                    <a:pt x="2458" y="2570"/>
                  </a:lnTo>
                  <a:lnTo>
                    <a:pt x="2474" y="2576"/>
                  </a:lnTo>
                  <a:lnTo>
                    <a:pt x="2488" y="2580"/>
                  </a:lnTo>
                  <a:lnTo>
                    <a:pt x="2494" y="2582"/>
                  </a:lnTo>
                  <a:lnTo>
                    <a:pt x="2502" y="2580"/>
                  </a:lnTo>
                  <a:lnTo>
                    <a:pt x="2508" y="2578"/>
                  </a:lnTo>
                  <a:lnTo>
                    <a:pt x="2514" y="2576"/>
                  </a:lnTo>
                  <a:lnTo>
                    <a:pt x="2520" y="2580"/>
                  </a:lnTo>
                  <a:lnTo>
                    <a:pt x="2528" y="2588"/>
                  </a:lnTo>
                  <a:lnTo>
                    <a:pt x="2534" y="2592"/>
                  </a:lnTo>
                  <a:lnTo>
                    <a:pt x="2538" y="2594"/>
                  </a:lnTo>
                  <a:lnTo>
                    <a:pt x="2544" y="2592"/>
                  </a:lnTo>
                  <a:lnTo>
                    <a:pt x="2550" y="2588"/>
                  </a:lnTo>
                  <a:lnTo>
                    <a:pt x="2558" y="2580"/>
                  </a:lnTo>
                  <a:lnTo>
                    <a:pt x="2570" y="2570"/>
                  </a:lnTo>
                  <a:lnTo>
                    <a:pt x="2576" y="2568"/>
                  </a:lnTo>
                  <a:lnTo>
                    <a:pt x="2588" y="2564"/>
                  </a:lnTo>
                  <a:lnTo>
                    <a:pt x="2592" y="2562"/>
                  </a:lnTo>
                  <a:lnTo>
                    <a:pt x="2592" y="2556"/>
                  </a:lnTo>
                  <a:lnTo>
                    <a:pt x="2592" y="2552"/>
                  </a:lnTo>
                  <a:lnTo>
                    <a:pt x="2594" y="2544"/>
                  </a:lnTo>
                  <a:lnTo>
                    <a:pt x="2596" y="2538"/>
                  </a:lnTo>
                  <a:lnTo>
                    <a:pt x="2608" y="2512"/>
                  </a:lnTo>
                  <a:lnTo>
                    <a:pt x="2616" y="2498"/>
                  </a:lnTo>
                  <a:lnTo>
                    <a:pt x="2638" y="2434"/>
                  </a:lnTo>
                  <a:lnTo>
                    <a:pt x="2642" y="2418"/>
                  </a:lnTo>
                  <a:lnTo>
                    <a:pt x="2642" y="2396"/>
                  </a:lnTo>
                  <a:lnTo>
                    <a:pt x="2642" y="2380"/>
                  </a:lnTo>
                  <a:lnTo>
                    <a:pt x="2642" y="2366"/>
                  </a:lnTo>
                  <a:lnTo>
                    <a:pt x="2642" y="2350"/>
                  </a:lnTo>
                  <a:lnTo>
                    <a:pt x="2642" y="2346"/>
                  </a:lnTo>
                  <a:lnTo>
                    <a:pt x="2640" y="2340"/>
                  </a:lnTo>
                  <a:lnTo>
                    <a:pt x="2636" y="2334"/>
                  </a:lnTo>
                  <a:lnTo>
                    <a:pt x="2620" y="2324"/>
                  </a:lnTo>
                  <a:lnTo>
                    <a:pt x="2614" y="2318"/>
                  </a:lnTo>
                  <a:lnTo>
                    <a:pt x="2610" y="2312"/>
                  </a:lnTo>
                  <a:lnTo>
                    <a:pt x="2606" y="2298"/>
                  </a:lnTo>
                  <a:close/>
                  <a:moveTo>
                    <a:pt x="2522" y="2632"/>
                  </a:moveTo>
                  <a:lnTo>
                    <a:pt x="2522" y="2632"/>
                  </a:lnTo>
                  <a:lnTo>
                    <a:pt x="2520" y="2634"/>
                  </a:lnTo>
                  <a:lnTo>
                    <a:pt x="2518" y="2634"/>
                  </a:lnTo>
                  <a:lnTo>
                    <a:pt x="2516" y="2638"/>
                  </a:lnTo>
                  <a:lnTo>
                    <a:pt x="2518" y="2640"/>
                  </a:lnTo>
                  <a:lnTo>
                    <a:pt x="2522" y="2654"/>
                  </a:lnTo>
                  <a:lnTo>
                    <a:pt x="2524" y="2670"/>
                  </a:lnTo>
                  <a:lnTo>
                    <a:pt x="2524" y="2674"/>
                  </a:lnTo>
                  <a:lnTo>
                    <a:pt x="2526" y="2680"/>
                  </a:lnTo>
                  <a:lnTo>
                    <a:pt x="2532" y="2684"/>
                  </a:lnTo>
                  <a:lnTo>
                    <a:pt x="2538" y="2688"/>
                  </a:lnTo>
                  <a:lnTo>
                    <a:pt x="2540" y="2688"/>
                  </a:lnTo>
                  <a:lnTo>
                    <a:pt x="2544" y="2688"/>
                  </a:lnTo>
                  <a:lnTo>
                    <a:pt x="2546" y="2686"/>
                  </a:lnTo>
                  <a:lnTo>
                    <a:pt x="2548" y="2684"/>
                  </a:lnTo>
                  <a:lnTo>
                    <a:pt x="2550" y="2678"/>
                  </a:lnTo>
                  <a:lnTo>
                    <a:pt x="2556" y="2664"/>
                  </a:lnTo>
                  <a:lnTo>
                    <a:pt x="2562" y="2650"/>
                  </a:lnTo>
                  <a:lnTo>
                    <a:pt x="2564" y="2634"/>
                  </a:lnTo>
                  <a:lnTo>
                    <a:pt x="2564" y="2632"/>
                  </a:lnTo>
                  <a:lnTo>
                    <a:pt x="2564" y="2628"/>
                  </a:lnTo>
                  <a:lnTo>
                    <a:pt x="2562" y="2626"/>
                  </a:lnTo>
                  <a:lnTo>
                    <a:pt x="2560" y="2626"/>
                  </a:lnTo>
                  <a:lnTo>
                    <a:pt x="2556" y="2626"/>
                  </a:lnTo>
                  <a:lnTo>
                    <a:pt x="2552" y="2630"/>
                  </a:lnTo>
                  <a:lnTo>
                    <a:pt x="2544" y="2632"/>
                  </a:lnTo>
                  <a:lnTo>
                    <a:pt x="2536" y="2632"/>
                  </a:lnTo>
                  <a:lnTo>
                    <a:pt x="2522" y="2632"/>
                  </a:lnTo>
                  <a:close/>
                  <a:moveTo>
                    <a:pt x="2478" y="958"/>
                  </a:moveTo>
                  <a:lnTo>
                    <a:pt x="2478" y="958"/>
                  </a:lnTo>
                  <a:lnTo>
                    <a:pt x="2476" y="954"/>
                  </a:lnTo>
                  <a:lnTo>
                    <a:pt x="2476" y="958"/>
                  </a:lnTo>
                  <a:lnTo>
                    <a:pt x="2476" y="962"/>
                  </a:lnTo>
                  <a:lnTo>
                    <a:pt x="2474" y="976"/>
                  </a:lnTo>
                  <a:lnTo>
                    <a:pt x="2468" y="992"/>
                  </a:lnTo>
                  <a:lnTo>
                    <a:pt x="2468" y="998"/>
                  </a:lnTo>
                  <a:lnTo>
                    <a:pt x="2470" y="1006"/>
                  </a:lnTo>
                  <a:lnTo>
                    <a:pt x="2472" y="1012"/>
                  </a:lnTo>
                  <a:lnTo>
                    <a:pt x="2474" y="1018"/>
                  </a:lnTo>
                  <a:lnTo>
                    <a:pt x="2476" y="1026"/>
                  </a:lnTo>
                  <a:lnTo>
                    <a:pt x="2476" y="1088"/>
                  </a:lnTo>
                  <a:lnTo>
                    <a:pt x="2476" y="1104"/>
                  </a:lnTo>
                  <a:lnTo>
                    <a:pt x="2476" y="1118"/>
                  </a:lnTo>
                  <a:lnTo>
                    <a:pt x="2478" y="1124"/>
                  </a:lnTo>
                  <a:lnTo>
                    <a:pt x="2484" y="1128"/>
                  </a:lnTo>
                  <a:lnTo>
                    <a:pt x="2498" y="1134"/>
                  </a:lnTo>
                  <a:lnTo>
                    <a:pt x="2502" y="1134"/>
                  </a:lnTo>
                  <a:lnTo>
                    <a:pt x="2500" y="1130"/>
                  </a:lnTo>
                  <a:lnTo>
                    <a:pt x="2490" y="1114"/>
                  </a:lnTo>
                  <a:lnTo>
                    <a:pt x="2486" y="1106"/>
                  </a:lnTo>
                  <a:lnTo>
                    <a:pt x="2486" y="1098"/>
                  </a:lnTo>
                  <a:lnTo>
                    <a:pt x="2486" y="1094"/>
                  </a:lnTo>
                  <a:lnTo>
                    <a:pt x="2486" y="1088"/>
                  </a:lnTo>
                  <a:lnTo>
                    <a:pt x="2488" y="1080"/>
                  </a:lnTo>
                  <a:lnTo>
                    <a:pt x="2492" y="1074"/>
                  </a:lnTo>
                  <a:lnTo>
                    <a:pt x="2496" y="1070"/>
                  </a:lnTo>
                  <a:lnTo>
                    <a:pt x="2498" y="1070"/>
                  </a:lnTo>
                  <a:lnTo>
                    <a:pt x="2500" y="1072"/>
                  </a:lnTo>
                  <a:lnTo>
                    <a:pt x="2502" y="1074"/>
                  </a:lnTo>
                  <a:lnTo>
                    <a:pt x="2502" y="1070"/>
                  </a:lnTo>
                  <a:lnTo>
                    <a:pt x="2488" y="1006"/>
                  </a:lnTo>
                  <a:lnTo>
                    <a:pt x="2486" y="990"/>
                  </a:lnTo>
                  <a:lnTo>
                    <a:pt x="2486" y="988"/>
                  </a:lnTo>
                  <a:lnTo>
                    <a:pt x="2482" y="972"/>
                  </a:lnTo>
                  <a:lnTo>
                    <a:pt x="2478" y="958"/>
                  </a:lnTo>
                  <a:close/>
                  <a:moveTo>
                    <a:pt x="2460" y="1170"/>
                  </a:moveTo>
                  <a:lnTo>
                    <a:pt x="2460" y="1170"/>
                  </a:lnTo>
                  <a:lnTo>
                    <a:pt x="2458" y="1176"/>
                  </a:lnTo>
                  <a:lnTo>
                    <a:pt x="2456" y="1182"/>
                  </a:lnTo>
                  <a:lnTo>
                    <a:pt x="2456" y="1196"/>
                  </a:lnTo>
                  <a:lnTo>
                    <a:pt x="2454" y="1204"/>
                  </a:lnTo>
                  <a:lnTo>
                    <a:pt x="2452" y="1212"/>
                  </a:lnTo>
                  <a:lnTo>
                    <a:pt x="2450" y="1216"/>
                  </a:lnTo>
                  <a:lnTo>
                    <a:pt x="2446" y="1224"/>
                  </a:lnTo>
                  <a:lnTo>
                    <a:pt x="2446" y="1232"/>
                  </a:lnTo>
                  <a:lnTo>
                    <a:pt x="2446" y="1236"/>
                  </a:lnTo>
                  <a:lnTo>
                    <a:pt x="2448" y="1238"/>
                  </a:lnTo>
                  <a:lnTo>
                    <a:pt x="2450" y="1236"/>
                  </a:lnTo>
                  <a:lnTo>
                    <a:pt x="2460" y="1220"/>
                  </a:lnTo>
                  <a:lnTo>
                    <a:pt x="2464" y="1218"/>
                  </a:lnTo>
                  <a:lnTo>
                    <a:pt x="2466" y="1218"/>
                  </a:lnTo>
                  <a:lnTo>
                    <a:pt x="2468" y="1218"/>
                  </a:lnTo>
                  <a:lnTo>
                    <a:pt x="2472" y="1220"/>
                  </a:lnTo>
                  <a:lnTo>
                    <a:pt x="2480" y="1228"/>
                  </a:lnTo>
                  <a:lnTo>
                    <a:pt x="2482" y="1230"/>
                  </a:lnTo>
                  <a:lnTo>
                    <a:pt x="2484" y="1230"/>
                  </a:lnTo>
                  <a:lnTo>
                    <a:pt x="2486" y="1228"/>
                  </a:lnTo>
                  <a:lnTo>
                    <a:pt x="2488" y="1226"/>
                  </a:lnTo>
                  <a:lnTo>
                    <a:pt x="2492" y="1220"/>
                  </a:lnTo>
                  <a:lnTo>
                    <a:pt x="2496" y="1214"/>
                  </a:lnTo>
                  <a:lnTo>
                    <a:pt x="2502" y="1210"/>
                  </a:lnTo>
                  <a:lnTo>
                    <a:pt x="2508" y="1208"/>
                  </a:lnTo>
                  <a:lnTo>
                    <a:pt x="2520" y="1198"/>
                  </a:lnTo>
                  <a:lnTo>
                    <a:pt x="2528" y="1190"/>
                  </a:lnTo>
                  <a:lnTo>
                    <a:pt x="2530" y="1188"/>
                  </a:lnTo>
                  <a:lnTo>
                    <a:pt x="2530" y="1186"/>
                  </a:lnTo>
                  <a:lnTo>
                    <a:pt x="2528" y="1184"/>
                  </a:lnTo>
                  <a:lnTo>
                    <a:pt x="2526" y="1184"/>
                  </a:lnTo>
                  <a:lnTo>
                    <a:pt x="2522" y="1184"/>
                  </a:lnTo>
                  <a:lnTo>
                    <a:pt x="2506" y="1182"/>
                  </a:lnTo>
                  <a:lnTo>
                    <a:pt x="2492" y="1178"/>
                  </a:lnTo>
                  <a:lnTo>
                    <a:pt x="2478" y="1170"/>
                  </a:lnTo>
                  <a:lnTo>
                    <a:pt x="2472" y="1168"/>
                  </a:lnTo>
                  <a:lnTo>
                    <a:pt x="2466" y="1168"/>
                  </a:lnTo>
                  <a:lnTo>
                    <a:pt x="2460" y="1170"/>
                  </a:lnTo>
                  <a:close/>
                  <a:moveTo>
                    <a:pt x="2438" y="1284"/>
                  </a:moveTo>
                  <a:lnTo>
                    <a:pt x="2438" y="1284"/>
                  </a:lnTo>
                  <a:lnTo>
                    <a:pt x="2432" y="1300"/>
                  </a:lnTo>
                  <a:lnTo>
                    <a:pt x="2430" y="1304"/>
                  </a:lnTo>
                  <a:lnTo>
                    <a:pt x="2426" y="1310"/>
                  </a:lnTo>
                  <a:lnTo>
                    <a:pt x="2420" y="1316"/>
                  </a:lnTo>
                  <a:lnTo>
                    <a:pt x="2414" y="1318"/>
                  </a:lnTo>
                  <a:lnTo>
                    <a:pt x="2400" y="1326"/>
                  </a:lnTo>
                  <a:lnTo>
                    <a:pt x="2374" y="1346"/>
                  </a:lnTo>
                  <a:lnTo>
                    <a:pt x="2368" y="1350"/>
                  </a:lnTo>
                  <a:lnTo>
                    <a:pt x="2360" y="1350"/>
                  </a:lnTo>
                  <a:lnTo>
                    <a:pt x="2356" y="1350"/>
                  </a:lnTo>
                  <a:lnTo>
                    <a:pt x="2340" y="1354"/>
                  </a:lnTo>
                  <a:lnTo>
                    <a:pt x="2326" y="1358"/>
                  </a:lnTo>
                  <a:lnTo>
                    <a:pt x="2320" y="1362"/>
                  </a:lnTo>
                  <a:lnTo>
                    <a:pt x="2318" y="1366"/>
                  </a:lnTo>
                  <a:lnTo>
                    <a:pt x="2322" y="1378"/>
                  </a:lnTo>
                  <a:lnTo>
                    <a:pt x="2326" y="1392"/>
                  </a:lnTo>
                  <a:lnTo>
                    <a:pt x="2328" y="1394"/>
                  </a:lnTo>
                  <a:lnTo>
                    <a:pt x="2330" y="1396"/>
                  </a:lnTo>
                  <a:lnTo>
                    <a:pt x="2332" y="1396"/>
                  </a:lnTo>
                  <a:lnTo>
                    <a:pt x="2334" y="1394"/>
                  </a:lnTo>
                  <a:lnTo>
                    <a:pt x="2342" y="1386"/>
                  </a:lnTo>
                  <a:lnTo>
                    <a:pt x="2348" y="1382"/>
                  </a:lnTo>
                  <a:lnTo>
                    <a:pt x="2354" y="1380"/>
                  </a:lnTo>
                  <a:lnTo>
                    <a:pt x="2358" y="1378"/>
                  </a:lnTo>
                  <a:lnTo>
                    <a:pt x="2362" y="1376"/>
                  </a:lnTo>
                  <a:lnTo>
                    <a:pt x="2366" y="1374"/>
                  </a:lnTo>
                  <a:lnTo>
                    <a:pt x="2368" y="1376"/>
                  </a:lnTo>
                  <a:lnTo>
                    <a:pt x="2370" y="1376"/>
                  </a:lnTo>
                  <a:lnTo>
                    <a:pt x="2374" y="1374"/>
                  </a:lnTo>
                  <a:lnTo>
                    <a:pt x="2382" y="1366"/>
                  </a:lnTo>
                  <a:lnTo>
                    <a:pt x="2388" y="1362"/>
                  </a:lnTo>
                  <a:lnTo>
                    <a:pt x="2392" y="1360"/>
                  </a:lnTo>
                  <a:lnTo>
                    <a:pt x="2404" y="1360"/>
                  </a:lnTo>
                  <a:lnTo>
                    <a:pt x="2408" y="1360"/>
                  </a:lnTo>
                  <a:lnTo>
                    <a:pt x="2422" y="1360"/>
                  </a:lnTo>
                  <a:lnTo>
                    <a:pt x="2432" y="1360"/>
                  </a:lnTo>
                  <a:lnTo>
                    <a:pt x="2436" y="1360"/>
                  </a:lnTo>
                  <a:lnTo>
                    <a:pt x="2440" y="1356"/>
                  </a:lnTo>
                  <a:lnTo>
                    <a:pt x="2444" y="1350"/>
                  </a:lnTo>
                  <a:lnTo>
                    <a:pt x="2446" y="1342"/>
                  </a:lnTo>
                  <a:lnTo>
                    <a:pt x="2446" y="1330"/>
                  </a:lnTo>
                  <a:lnTo>
                    <a:pt x="2446" y="1322"/>
                  </a:lnTo>
                  <a:lnTo>
                    <a:pt x="2450" y="1314"/>
                  </a:lnTo>
                  <a:lnTo>
                    <a:pt x="2452" y="1308"/>
                  </a:lnTo>
                  <a:lnTo>
                    <a:pt x="2458" y="1294"/>
                  </a:lnTo>
                  <a:lnTo>
                    <a:pt x="2462" y="1280"/>
                  </a:lnTo>
                  <a:lnTo>
                    <a:pt x="2464" y="1272"/>
                  </a:lnTo>
                  <a:lnTo>
                    <a:pt x="2460" y="1266"/>
                  </a:lnTo>
                  <a:lnTo>
                    <a:pt x="2450" y="1250"/>
                  </a:lnTo>
                  <a:lnTo>
                    <a:pt x="2448" y="1246"/>
                  </a:lnTo>
                  <a:lnTo>
                    <a:pt x="2446" y="1246"/>
                  </a:lnTo>
                  <a:lnTo>
                    <a:pt x="2446" y="1248"/>
                  </a:lnTo>
                  <a:lnTo>
                    <a:pt x="2444" y="1260"/>
                  </a:lnTo>
                  <a:lnTo>
                    <a:pt x="2438" y="1284"/>
                  </a:lnTo>
                  <a:close/>
                </a:path>
              </a:pathLst>
            </a:custGeom>
            <a:solidFill>
              <a:srgbClr val="00A1DA">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 name="Freeform 18"/>
            <p:cNvSpPr>
              <a:spLocks noEditPoints="1"/>
            </p:cNvSpPr>
            <p:nvPr/>
          </p:nvSpPr>
          <p:spPr bwMode="auto">
            <a:xfrm>
              <a:off x="0" y="753"/>
              <a:ext cx="2211" cy="3018"/>
            </a:xfrm>
            <a:custGeom>
              <a:avLst/>
              <a:gdLst>
                <a:gd name="T0" fmla="*/ 1757 w 2211"/>
                <a:gd name="T1" fmla="*/ 431 h 3018"/>
                <a:gd name="T2" fmla="*/ 1780 w 2211"/>
                <a:gd name="T3" fmla="*/ 502 h 3018"/>
                <a:gd name="T4" fmla="*/ 1792 w 2211"/>
                <a:gd name="T5" fmla="*/ 608 h 3018"/>
                <a:gd name="T6" fmla="*/ 1954 w 2211"/>
                <a:gd name="T7" fmla="*/ 711 h 3018"/>
                <a:gd name="T8" fmla="*/ 2035 w 2211"/>
                <a:gd name="T9" fmla="*/ 540 h 3018"/>
                <a:gd name="T10" fmla="*/ 2203 w 2211"/>
                <a:gd name="T11" fmla="*/ 366 h 3018"/>
                <a:gd name="T12" fmla="*/ 2188 w 2211"/>
                <a:gd name="T13" fmla="*/ 325 h 3018"/>
                <a:gd name="T14" fmla="*/ 2153 w 2211"/>
                <a:gd name="T15" fmla="*/ 272 h 3018"/>
                <a:gd name="T16" fmla="*/ 2085 w 2211"/>
                <a:gd name="T17" fmla="*/ 202 h 3018"/>
                <a:gd name="T18" fmla="*/ 2002 w 2211"/>
                <a:gd name="T19" fmla="*/ 129 h 3018"/>
                <a:gd name="T20" fmla="*/ 1934 w 2211"/>
                <a:gd name="T21" fmla="*/ 108 h 3018"/>
                <a:gd name="T22" fmla="*/ 1737 w 2211"/>
                <a:gd name="T23" fmla="*/ 207 h 3018"/>
                <a:gd name="T24" fmla="*/ 1288 w 2211"/>
                <a:gd name="T25" fmla="*/ 159 h 3018"/>
                <a:gd name="T26" fmla="*/ 1303 w 2211"/>
                <a:gd name="T27" fmla="*/ 194 h 3018"/>
                <a:gd name="T28" fmla="*/ 1356 w 2211"/>
                <a:gd name="T29" fmla="*/ 207 h 3018"/>
                <a:gd name="T30" fmla="*/ 1364 w 2211"/>
                <a:gd name="T31" fmla="*/ 156 h 3018"/>
                <a:gd name="T32" fmla="*/ 1374 w 2211"/>
                <a:gd name="T33" fmla="*/ 66 h 3018"/>
                <a:gd name="T34" fmla="*/ 1361 w 2211"/>
                <a:gd name="T35" fmla="*/ 3 h 3018"/>
                <a:gd name="T36" fmla="*/ 1319 w 2211"/>
                <a:gd name="T37" fmla="*/ 13 h 3018"/>
                <a:gd name="T38" fmla="*/ 1266 w 2211"/>
                <a:gd name="T39" fmla="*/ 58 h 3018"/>
                <a:gd name="T40" fmla="*/ 1248 w 2211"/>
                <a:gd name="T41" fmla="*/ 81 h 3018"/>
                <a:gd name="T42" fmla="*/ 1253 w 2211"/>
                <a:gd name="T43" fmla="*/ 144 h 3018"/>
                <a:gd name="T44" fmla="*/ 1268 w 2211"/>
                <a:gd name="T45" fmla="*/ 227 h 3018"/>
                <a:gd name="T46" fmla="*/ 1379 w 2211"/>
                <a:gd name="T47" fmla="*/ 252 h 3018"/>
                <a:gd name="T48" fmla="*/ 1271 w 2211"/>
                <a:gd name="T49" fmla="*/ 217 h 3018"/>
                <a:gd name="T50" fmla="*/ 1172 w 2211"/>
                <a:gd name="T51" fmla="*/ 1629 h 3018"/>
                <a:gd name="T52" fmla="*/ 1677 w 2211"/>
                <a:gd name="T53" fmla="*/ 1170 h 3018"/>
                <a:gd name="T54" fmla="*/ 1500 w 2211"/>
                <a:gd name="T55" fmla="*/ 703 h 3018"/>
                <a:gd name="T56" fmla="*/ 1437 w 2211"/>
                <a:gd name="T57" fmla="*/ 376 h 3018"/>
                <a:gd name="T58" fmla="*/ 1520 w 2211"/>
                <a:gd name="T59" fmla="*/ 509 h 3018"/>
                <a:gd name="T60" fmla="*/ 1606 w 2211"/>
                <a:gd name="T61" fmla="*/ 540 h 3018"/>
                <a:gd name="T62" fmla="*/ 1674 w 2211"/>
                <a:gd name="T63" fmla="*/ 527 h 3018"/>
                <a:gd name="T64" fmla="*/ 1694 w 2211"/>
                <a:gd name="T65" fmla="*/ 502 h 3018"/>
                <a:gd name="T66" fmla="*/ 1659 w 2211"/>
                <a:gd name="T67" fmla="*/ 446 h 3018"/>
                <a:gd name="T68" fmla="*/ 1634 w 2211"/>
                <a:gd name="T69" fmla="*/ 388 h 3018"/>
                <a:gd name="T70" fmla="*/ 1553 w 2211"/>
                <a:gd name="T71" fmla="*/ 345 h 3018"/>
                <a:gd name="T72" fmla="*/ 1442 w 2211"/>
                <a:gd name="T73" fmla="*/ 300 h 3018"/>
                <a:gd name="T74" fmla="*/ 1341 w 2211"/>
                <a:gd name="T75" fmla="*/ 330 h 3018"/>
                <a:gd name="T76" fmla="*/ 1319 w 2211"/>
                <a:gd name="T77" fmla="*/ 386 h 3018"/>
                <a:gd name="T78" fmla="*/ 1182 w 2211"/>
                <a:gd name="T79" fmla="*/ 424 h 3018"/>
                <a:gd name="T80" fmla="*/ 1172 w 2211"/>
                <a:gd name="T81" fmla="*/ 308 h 3018"/>
                <a:gd name="T82" fmla="*/ 1112 w 2211"/>
                <a:gd name="T83" fmla="*/ 315 h 3018"/>
                <a:gd name="T84" fmla="*/ 1024 w 2211"/>
                <a:gd name="T85" fmla="*/ 333 h 3018"/>
                <a:gd name="T86" fmla="*/ 1034 w 2211"/>
                <a:gd name="T87" fmla="*/ 383 h 3018"/>
                <a:gd name="T88" fmla="*/ 1129 w 2211"/>
                <a:gd name="T89" fmla="*/ 429 h 3018"/>
                <a:gd name="T90" fmla="*/ 451 w 2211"/>
                <a:gd name="T91" fmla="*/ 378 h 3018"/>
                <a:gd name="T92" fmla="*/ 156 w 2211"/>
                <a:gd name="T93" fmla="*/ 840 h 3018"/>
                <a:gd name="T94" fmla="*/ 837 w 2211"/>
                <a:gd name="T95" fmla="*/ 1417 h 3018"/>
                <a:gd name="T96" fmla="*/ 1256 w 2211"/>
                <a:gd name="T97" fmla="*/ 1755 h 3018"/>
                <a:gd name="T98" fmla="*/ 1629 w 2211"/>
                <a:gd name="T99" fmla="*/ 1679 h 3018"/>
                <a:gd name="T100" fmla="*/ 1553 w 2211"/>
                <a:gd name="T101" fmla="*/ 1654 h 3018"/>
                <a:gd name="T102" fmla="*/ 1414 w 2211"/>
                <a:gd name="T103" fmla="*/ 1851 h 3018"/>
                <a:gd name="T104" fmla="*/ 1891 w 2211"/>
                <a:gd name="T105" fmla="*/ 1893 h 3018"/>
                <a:gd name="T106" fmla="*/ 1591 w 2211"/>
                <a:gd name="T107" fmla="*/ 1795 h 3018"/>
                <a:gd name="T108" fmla="*/ 1435 w 2211"/>
                <a:gd name="T109" fmla="*/ 2057 h 3018"/>
                <a:gd name="T110" fmla="*/ 1629 w 2211"/>
                <a:gd name="T111" fmla="*/ 2524 h 3018"/>
                <a:gd name="T112" fmla="*/ 1740 w 2211"/>
                <a:gd name="T113" fmla="*/ 2741 h 3018"/>
                <a:gd name="T114" fmla="*/ 2110 w 2211"/>
                <a:gd name="T115" fmla="*/ 2342 h 3018"/>
                <a:gd name="T116" fmla="*/ 1472 w 2211"/>
                <a:gd name="T117" fmla="*/ 562 h 3018"/>
                <a:gd name="T118" fmla="*/ 1394 w 2211"/>
                <a:gd name="T119" fmla="*/ 577 h 3018"/>
                <a:gd name="T120" fmla="*/ 978 w 2211"/>
                <a:gd name="T121" fmla="*/ 338 h 3018"/>
                <a:gd name="T122" fmla="*/ 1039 w 2211"/>
                <a:gd name="T123" fmla="*/ 250 h 30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11" h="3018">
                  <a:moveTo>
                    <a:pt x="1636" y="295"/>
                  </a:moveTo>
                  <a:lnTo>
                    <a:pt x="1639" y="300"/>
                  </a:lnTo>
                  <a:lnTo>
                    <a:pt x="1639" y="303"/>
                  </a:lnTo>
                  <a:lnTo>
                    <a:pt x="1639" y="308"/>
                  </a:lnTo>
                  <a:lnTo>
                    <a:pt x="1636" y="310"/>
                  </a:lnTo>
                  <a:lnTo>
                    <a:pt x="1636" y="313"/>
                  </a:lnTo>
                  <a:lnTo>
                    <a:pt x="1634" y="315"/>
                  </a:lnTo>
                  <a:lnTo>
                    <a:pt x="1636" y="320"/>
                  </a:lnTo>
                  <a:lnTo>
                    <a:pt x="1636" y="323"/>
                  </a:lnTo>
                  <a:lnTo>
                    <a:pt x="1641" y="328"/>
                  </a:lnTo>
                  <a:lnTo>
                    <a:pt x="1644" y="333"/>
                  </a:lnTo>
                  <a:lnTo>
                    <a:pt x="1649" y="335"/>
                  </a:lnTo>
                  <a:lnTo>
                    <a:pt x="1651" y="338"/>
                  </a:lnTo>
                  <a:lnTo>
                    <a:pt x="1656" y="340"/>
                  </a:lnTo>
                  <a:lnTo>
                    <a:pt x="1664" y="340"/>
                  </a:lnTo>
                  <a:lnTo>
                    <a:pt x="1669" y="340"/>
                  </a:lnTo>
                  <a:lnTo>
                    <a:pt x="1679" y="340"/>
                  </a:lnTo>
                  <a:lnTo>
                    <a:pt x="1687" y="338"/>
                  </a:lnTo>
                  <a:lnTo>
                    <a:pt x="1697" y="338"/>
                  </a:lnTo>
                  <a:lnTo>
                    <a:pt x="1704" y="338"/>
                  </a:lnTo>
                  <a:lnTo>
                    <a:pt x="1712" y="338"/>
                  </a:lnTo>
                  <a:lnTo>
                    <a:pt x="1719" y="340"/>
                  </a:lnTo>
                  <a:lnTo>
                    <a:pt x="1724" y="343"/>
                  </a:lnTo>
                  <a:lnTo>
                    <a:pt x="1729" y="348"/>
                  </a:lnTo>
                  <a:lnTo>
                    <a:pt x="1732" y="356"/>
                  </a:lnTo>
                  <a:lnTo>
                    <a:pt x="1737" y="363"/>
                  </a:lnTo>
                  <a:lnTo>
                    <a:pt x="1740" y="368"/>
                  </a:lnTo>
                  <a:lnTo>
                    <a:pt x="1745" y="373"/>
                  </a:lnTo>
                  <a:lnTo>
                    <a:pt x="1750" y="378"/>
                  </a:lnTo>
                  <a:lnTo>
                    <a:pt x="1752" y="386"/>
                  </a:lnTo>
                  <a:lnTo>
                    <a:pt x="1757" y="391"/>
                  </a:lnTo>
                  <a:lnTo>
                    <a:pt x="1760" y="401"/>
                  </a:lnTo>
                  <a:lnTo>
                    <a:pt x="1760" y="411"/>
                  </a:lnTo>
                  <a:lnTo>
                    <a:pt x="1760" y="424"/>
                  </a:lnTo>
                  <a:lnTo>
                    <a:pt x="1757" y="431"/>
                  </a:lnTo>
                  <a:lnTo>
                    <a:pt x="1757" y="439"/>
                  </a:lnTo>
                  <a:lnTo>
                    <a:pt x="1757" y="444"/>
                  </a:lnTo>
                  <a:lnTo>
                    <a:pt x="1757" y="449"/>
                  </a:lnTo>
                  <a:lnTo>
                    <a:pt x="1757" y="451"/>
                  </a:lnTo>
                  <a:lnTo>
                    <a:pt x="1760" y="451"/>
                  </a:lnTo>
                  <a:lnTo>
                    <a:pt x="1765" y="454"/>
                  </a:lnTo>
                  <a:lnTo>
                    <a:pt x="1770" y="454"/>
                  </a:lnTo>
                  <a:lnTo>
                    <a:pt x="1775" y="454"/>
                  </a:lnTo>
                  <a:lnTo>
                    <a:pt x="1777" y="456"/>
                  </a:lnTo>
                  <a:lnTo>
                    <a:pt x="1782" y="456"/>
                  </a:lnTo>
                  <a:lnTo>
                    <a:pt x="1782" y="459"/>
                  </a:lnTo>
                  <a:lnTo>
                    <a:pt x="1782" y="461"/>
                  </a:lnTo>
                  <a:lnTo>
                    <a:pt x="1780" y="464"/>
                  </a:lnTo>
                  <a:lnTo>
                    <a:pt x="1772" y="464"/>
                  </a:lnTo>
                  <a:lnTo>
                    <a:pt x="1767" y="466"/>
                  </a:lnTo>
                  <a:lnTo>
                    <a:pt x="1765" y="469"/>
                  </a:lnTo>
                  <a:lnTo>
                    <a:pt x="1765" y="471"/>
                  </a:lnTo>
                  <a:lnTo>
                    <a:pt x="1767" y="471"/>
                  </a:lnTo>
                  <a:lnTo>
                    <a:pt x="1770" y="474"/>
                  </a:lnTo>
                  <a:lnTo>
                    <a:pt x="1775" y="477"/>
                  </a:lnTo>
                  <a:lnTo>
                    <a:pt x="1777" y="477"/>
                  </a:lnTo>
                  <a:lnTo>
                    <a:pt x="1775" y="477"/>
                  </a:lnTo>
                  <a:lnTo>
                    <a:pt x="1770" y="477"/>
                  </a:lnTo>
                  <a:lnTo>
                    <a:pt x="1765" y="479"/>
                  </a:lnTo>
                  <a:lnTo>
                    <a:pt x="1762" y="482"/>
                  </a:lnTo>
                  <a:lnTo>
                    <a:pt x="1757" y="484"/>
                  </a:lnTo>
                  <a:lnTo>
                    <a:pt x="1755" y="487"/>
                  </a:lnTo>
                  <a:lnTo>
                    <a:pt x="1755" y="489"/>
                  </a:lnTo>
                  <a:lnTo>
                    <a:pt x="1757" y="494"/>
                  </a:lnTo>
                  <a:lnTo>
                    <a:pt x="1762" y="497"/>
                  </a:lnTo>
                  <a:lnTo>
                    <a:pt x="1767" y="499"/>
                  </a:lnTo>
                  <a:lnTo>
                    <a:pt x="1772" y="502"/>
                  </a:lnTo>
                  <a:lnTo>
                    <a:pt x="1780" y="502"/>
                  </a:lnTo>
                  <a:lnTo>
                    <a:pt x="1785" y="502"/>
                  </a:lnTo>
                  <a:lnTo>
                    <a:pt x="1790" y="499"/>
                  </a:lnTo>
                  <a:lnTo>
                    <a:pt x="1792" y="497"/>
                  </a:lnTo>
                  <a:lnTo>
                    <a:pt x="1795" y="494"/>
                  </a:lnTo>
                  <a:lnTo>
                    <a:pt x="1798" y="492"/>
                  </a:lnTo>
                  <a:lnTo>
                    <a:pt x="1800" y="489"/>
                  </a:lnTo>
                  <a:lnTo>
                    <a:pt x="1800" y="487"/>
                  </a:lnTo>
                  <a:lnTo>
                    <a:pt x="1803" y="484"/>
                  </a:lnTo>
                  <a:lnTo>
                    <a:pt x="1805" y="484"/>
                  </a:lnTo>
                  <a:lnTo>
                    <a:pt x="1808" y="484"/>
                  </a:lnTo>
                  <a:lnTo>
                    <a:pt x="1810" y="482"/>
                  </a:lnTo>
                  <a:lnTo>
                    <a:pt x="1815" y="487"/>
                  </a:lnTo>
                  <a:lnTo>
                    <a:pt x="1815" y="494"/>
                  </a:lnTo>
                  <a:lnTo>
                    <a:pt x="1815" y="504"/>
                  </a:lnTo>
                  <a:lnTo>
                    <a:pt x="1813" y="512"/>
                  </a:lnTo>
                  <a:lnTo>
                    <a:pt x="1810" y="514"/>
                  </a:lnTo>
                  <a:lnTo>
                    <a:pt x="1805" y="514"/>
                  </a:lnTo>
                  <a:lnTo>
                    <a:pt x="1803" y="517"/>
                  </a:lnTo>
                  <a:lnTo>
                    <a:pt x="1798" y="519"/>
                  </a:lnTo>
                  <a:lnTo>
                    <a:pt x="1792" y="522"/>
                  </a:lnTo>
                  <a:lnTo>
                    <a:pt x="1787" y="527"/>
                  </a:lnTo>
                  <a:lnTo>
                    <a:pt x="1785" y="529"/>
                  </a:lnTo>
                  <a:lnTo>
                    <a:pt x="1780" y="532"/>
                  </a:lnTo>
                  <a:lnTo>
                    <a:pt x="1777" y="537"/>
                  </a:lnTo>
                  <a:lnTo>
                    <a:pt x="1777" y="545"/>
                  </a:lnTo>
                  <a:lnTo>
                    <a:pt x="1775" y="555"/>
                  </a:lnTo>
                  <a:lnTo>
                    <a:pt x="1772" y="565"/>
                  </a:lnTo>
                  <a:lnTo>
                    <a:pt x="1772" y="572"/>
                  </a:lnTo>
                  <a:lnTo>
                    <a:pt x="1772" y="582"/>
                  </a:lnTo>
                  <a:lnTo>
                    <a:pt x="1775" y="587"/>
                  </a:lnTo>
                  <a:lnTo>
                    <a:pt x="1775" y="593"/>
                  </a:lnTo>
                  <a:lnTo>
                    <a:pt x="1777" y="598"/>
                  </a:lnTo>
                  <a:lnTo>
                    <a:pt x="1782" y="600"/>
                  </a:lnTo>
                  <a:lnTo>
                    <a:pt x="1787" y="605"/>
                  </a:lnTo>
                  <a:lnTo>
                    <a:pt x="1792" y="608"/>
                  </a:lnTo>
                  <a:lnTo>
                    <a:pt x="1795" y="613"/>
                  </a:lnTo>
                  <a:lnTo>
                    <a:pt x="1800" y="618"/>
                  </a:lnTo>
                  <a:lnTo>
                    <a:pt x="1803" y="625"/>
                  </a:lnTo>
                  <a:lnTo>
                    <a:pt x="1803" y="630"/>
                  </a:lnTo>
                  <a:lnTo>
                    <a:pt x="1803" y="638"/>
                  </a:lnTo>
                  <a:lnTo>
                    <a:pt x="1805" y="643"/>
                  </a:lnTo>
                  <a:lnTo>
                    <a:pt x="1810" y="648"/>
                  </a:lnTo>
                  <a:lnTo>
                    <a:pt x="1815" y="653"/>
                  </a:lnTo>
                  <a:lnTo>
                    <a:pt x="1820" y="658"/>
                  </a:lnTo>
                  <a:lnTo>
                    <a:pt x="1825" y="661"/>
                  </a:lnTo>
                  <a:lnTo>
                    <a:pt x="1833" y="666"/>
                  </a:lnTo>
                  <a:lnTo>
                    <a:pt x="1838" y="671"/>
                  </a:lnTo>
                  <a:lnTo>
                    <a:pt x="1843" y="673"/>
                  </a:lnTo>
                  <a:lnTo>
                    <a:pt x="1848" y="678"/>
                  </a:lnTo>
                  <a:lnTo>
                    <a:pt x="1856" y="683"/>
                  </a:lnTo>
                  <a:lnTo>
                    <a:pt x="1863" y="691"/>
                  </a:lnTo>
                  <a:lnTo>
                    <a:pt x="1871" y="693"/>
                  </a:lnTo>
                  <a:lnTo>
                    <a:pt x="1881" y="698"/>
                  </a:lnTo>
                  <a:lnTo>
                    <a:pt x="1888" y="698"/>
                  </a:lnTo>
                  <a:lnTo>
                    <a:pt x="1896" y="698"/>
                  </a:lnTo>
                  <a:lnTo>
                    <a:pt x="1903" y="696"/>
                  </a:lnTo>
                  <a:lnTo>
                    <a:pt x="1908" y="696"/>
                  </a:lnTo>
                  <a:lnTo>
                    <a:pt x="1914" y="696"/>
                  </a:lnTo>
                  <a:lnTo>
                    <a:pt x="1919" y="696"/>
                  </a:lnTo>
                  <a:lnTo>
                    <a:pt x="1924" y="698"/>
                  </a:lnTo>
                  <a:lnTo>
                    <a:pt x="1926" y="701"/>
                  </a:lnTo>
                  <a:lnTo>
                    <a:pt x="1929" y="703"/>
                  </a:lnTo>
                  <a:lnTo>
                    <a:pt x="1931" y="706"/>
                  </a:lnTo>
                  <a:lnTo>
                    <a:pt x="1931" y="708"/>
                  </a:lnTo>
                  <a:lnTo>
                    <a:pt x="1934" y="708"/>
                  </a:lnTo>
                  <a:lnTo>
                    <a:pt x="1936" y="711"/>
                  </a:lnTo>
                  <a:lnTo>
                    <a:pt x="1939" y="711"/>
                  </a:lnTo>
                  <a:lnTo>
                    <a:pt x="1944" y="711"/>
                  </a:lnTo>
                  <a:lnTo>
                    <a:pt x="1949" y="711"/>
                  </a:lnTo>
                  <a:lnTo>
                    <a:pt x="1954" y="711"/>
                  </a:lnTo>
                  <a:lnTo>
                    <a:pt x="1956" y="711"/>
                  </a:lnTo>
                  <a:lnTo>
                    <a:pt x="1964" y="708"/>
                  </a:lnTo>
                  <a:lnTo>
                    <a:pt x="1966" y="708"/>
                  </a:lnTo>
                  <a:lnTo>
                    <a:pt x="1971" y="706"/>
                  </a:lnTo>
                  <a:lnTo>
                    <a:pt x="1977" y="703"/>
                  </a:lnTo>
                  <a:lnTo>
                    <a:pt x="1979" y="701"/>
                  </a:lnTo>
                  <a:lnTo>
                    <a:pt x="1982" y="698"/>
                  </a:lnTo>
                  <a:lnTo>
                    <a:pt x="1984" y="693"/>
                  </a:lnTo>
                  <a:lnTo>
                    <a:pt x="1984" y="691"/>
                  </a:lnTo>
                  <a:lnTo>
                    <a:pt x="1984" y="681"/>
                  </a:lnTo>
                  <a:lnTo>
                    <a:pt x="1984" y="673"/>
                  </a:lnTo>
                  <a:lnTo>
                    <a:pt x="1984" y="668"/>
                  </a:lnTo>
                  <a:lnTo>
                    <a:pt x="1984" y="666"/>
                  </a:lnTo>
                  <a:lnTo>
                    <a:pt x="1984" y="661"/>
                  </a:lnTo>
                  <a:lnTo>
                    <a:pt x="1987" y="658"/>
                  </a:lnTo>
                  <a:lnTo>
                    <a:pt x="1989" y="656"/>
                  </a:lnTo>
                  <a:lnTo>
                    <a:pt x="1992" y="653"/>
                  </a:lnTo>
                  <a:lnTo>
                    <a:pt x="1994" y="648"/>
                  </a:lnTo>
                  <a:lnTo>
                    <a:pt x="1992" y="640"/>
                  </a:lnTo>
                  <a:lnTo>
                    <a:pt x="1989" y="633"/>
                  </a:lnTo>
                  <a:lnTo>
                    <a:pt x="1989" y="628"/>
                  </a:lnTo>
                  <a:lnTo>
                    <a:pt x="1992" y="625"/>
                  </a:lnTo>
                  <a:lnTo>
                    <a:pt x="1994" y="620"/>
                  </a:lnTo>
                  <a:lnTo>
                    <a:pt x="1999" y="615"/>
                  </a:lnTo>
                  <a:lnTo>
                    <a:pt x="2004" y="608"/>
                  </a:lnTo>
                  <a:lnTo>
                    <a:pt x="2007" y="600"/>
                  </a:lnTo>
                  <a:lnTo>
                    <a:pt x="2009" y="593"/>
                  </a:lnTo>
                  <a:lnTo>
                    <a:pt x="2012" y="585"/>
                  </a:lnTo>
                  <a:lnTo>
                    <a:pt x="2009" y="580"/>
                  </a:lnTo>
                  <a:lnTo>
                    <a:pt x="2009" y="572"/>
                  </a:lnTo>
                  <a:lnTo>
                    <a:pt x="2012" y="565"/>
                  </a:lnTo>
                  <a:lnTo>
                    <a:pt x="2014" y="560"/>
                  </a:lnTo>
                  <a:lnTo>
                    <a:pt x="2022" y="552"/>
                  </a:lnTo>
                  <a:lnTo>
                    <a:pt x="2027" y="545"/>
                  </a:lnTo>
                  <a:lnTo>
                    <a:pt x="2035" y="540"/>
                  </a:lnTo>
                  <a:lnTo>
                    <a:pt x="2042" y="535"/>
                  </a:lnTo>
                  <a:lnTo>
                    <a:pt x="2047" y="532"/>
                  </a:lnTo>
                  <a:lnTo>
                    <a:pt x="2052" y="529"/>
                  </a:lnTo>
                  <a:lnTo>
                    <a:pt x="2057" y="527"/>
                  </a:lnTo>
                  <a:lnTo>
                    <a:pt x="2065" y="524"/>
                  </a:lnTo>
                  <a:lnTo>
                    <a:pt x="2072" y="517"/>
                  </a:lnTo>
                  <a:lnTo>
                    <a:pt x="2080" y="512"/>
                  </a:lnTo>
                  <a:lnTo>
                    <a:pt x="2087" y="502"/>
                  </a:lnTo>
                  <a:lnTo>
                    <a:pt x="2093" y="494"/>
                  </a:lnTo>
                  <a:lnTo>
                    <a:pt x="2098" y="484"/>
                  </a:lnTo>
                  <a:lnTo>
                    <a:pt x="2100" y="474"/>
                  </a:lnTo>
                  <a:lnTo>
                    <a:pt x="2105" y="466"/>
                  </a:lnTo>
                  <a:lnTo>
                    <a:pt x="2108" y="461"/>
                  </a:lnTo>
                  <a:lnTo>
                    <a:pt x="2108" y="456"/>
                  </a:lnTo>
                  <a:lnTo>
                    <a:pt x="2113" y="454"/>
                  </a:lnTo>
                  <a:lnTo>
                    <a:pt x="2118" y="451"/>
                  </a:lnTo>
                  <a:lnTo>
                    <a:pt x="2123" y="449"/>
                  </a:lnTo>
                  <a:lnTo>
                    <a:pt x="2125" y="446"/>
                  </a:lnTo>
                  <a:lnTo>
                    <a:pt x="2130" y="444"/>
                  </a:lnTo>
                  <a:lnTo>
                    <a:pt x="2135" y="439"/>
                  </a:lnTo>
                  <a:lnTo>
                    <a:pt x="2140" y="434"/>
                  </a:lnTo>
                  <a:lnTo>
                    <a:pt x="2148" y="429"/>
                  </a:lnTo>
                  <a:lnTo>
                    <a:pt x="2156" y="424"/>
                  </a:lnTo>
                  <a:lnTo>
                    <a:pt x="2163" y="416"/>
                  </a:lnTo>
                  <a:lnTo>
                    <a:pt x="2171" y="411"/>
                  </a:lnTo>
                  <a:lnTo>
                    <a:pt x="2176" y="403"/>
                  </a:lnTo>
                  <a:lnTo>
                    <a:pt x="2183" y="396"/>
                  </a:lnTo>
                  <a:lnTo>
                    <a:pt x="2191" y="391"/>
                  </a:lnTo>
                  <a:lnTo>
                    <a:pt x="2196" y="386"/>
                  </a:lnTo>
                  <a:lnTo>
                    <a:pt x="2198" y="378"/>
                  </a:lnTo>
                  <a:lnTo>
                    <a:pt x="2203" y="376"/>
                  </a:lnTo>
                  <a:lnTo>
                    <a:pt x="2203" y="371"/>
                  </a:lnTo>
                  <a:lnTo>
                    <a:pt x="2206" y="368"/>
                  </a:lnTo>
                  <a:lnTo>
                    <a:pt x="2203" y="366"/>
                  </a:lnTo>
                  <a:lnTo>
                    <a:pt x="2196" y="363"/>
                  </a:lnTo>
                  <a:lnTo>
                    <a:pt x="2188" y="363"/>
                  </a:lnTo>
                  <a:lnTo>
                    <a:pt x="2178" y="366"/>
                  </a:lnTo>
                  <a:lnTo>
                    <a:pt x="2168" y="368"/>
                  </a:lnTo>
                  <a:lnTo>
                    <a:pt x="2161" y="371"/>
                  </a:lnTo>
                  <a:lnTo>
                    <a:pt x="2150" y="376"/>
                  </a:lnTo>
                  <a:lnTo>
                    <a:pt x="2143" y="381"/>
                  </a:lnTo>
                  <a:lnTo>
                    <a:pt x="2140" y="383"/>
                  </a:lnTo>
                  <a:lnTo>
                    <a:pt x="2140" y="381"/>
                  </a:lnTo>
                  <a:lnTo>
                    <a:pt x="2143" y="378"/>
                  </a:lnTo>
                  <a:lnTo>
                    <a:pt x="2145" y="376"/>
                  </a:lnTo>
                  <a:lnTo>
                    <a:pt x="2145" y="371"/>
                  </a:lnTo>
                  <a:lnTo>
                    <a:pt x="2143" y="366"/>
                  </a:lnTo>
                  <a:lnTo>
                    <a:pt x="2138" y="366"/>
                  </a:lnTo>
                  <a:lnTo>
                    <a:pt x="2128" y="366"/>
                  </a:lnTo>
                  <a:lnTo>
                    <a:pt x="2125" y="368"/>
                  </a:lnTo>
                  <a:lnTo>
                    <a:pt x="2125" y="366"/>
                  </a:lnTo>
                  <a:lnTo>
                    <a:pt x="2130" y="363"/>
                  </a:lnTo>
                  <a:lnTo>
                    <a:pt x="2140" y="358"/>
                  </a:lnTo>
                  <a:lnTo>
                    <a:pt x="2150" y="356"/>
                  </a:lnTo>
                  <a:lnTo>
                    <a:pt x="2158" y="353"/>
                  </a:lnTo>
                  <a:lnTo>
                    <a:pt x="2166" y="350"/>
                  </a:lnTo>
                  <a:lnTo>
                    <a:pt x="2171" y="353"/>
                  </a:lnTo>
                  <a:lnTo>
                    <a:pt x="2173" y="353"/>
                  </a:lnTo>
                  <a:lnTo>
                    <a:pt x="2178" y="356"/>
                  </a:lnTo>
                  <a:lnTo>
                    <a:pt x="2183" y="353"/>
                  </a:lnTo>
                  <a:lnTo>
                    <a:pt x="2188" y="353"/>
                  </a:lnTo>
                  <a:lnTo>
                    <a:pt x="2193" y="350"/>
                  </a:lnTo>
                  <a:lnTo>
                    <a:pt x="2198" y="345"/>
                  </a:lnTo>
                  <a:lnTo>
                    <a:pt x="2201" y="343"/>
                  </a:lnTo>
                  <a:lnTo>
                    <a:pt x="2201" y="338"/>
                  </a:lnTo>
                  <a:lnTo>
                    <a:pt x="2198" y="333"/>
                  </a:lnTo>
                  <a:lnTo>
                    <a:pt x="2196" y="330"/>
                  </a:lnTo>
                  <a:lnTo>
                    <a:pt x="2193" y="328"/>
                  </a:lnTo>
                  <a:lnTo>
                    <a:pt x="2188" y="325"/>
                  </a:lnTo>
                  <a:lnTo>
                    <a:pt x="2183" y="325"/>
                  </a:lnTo>
                  <a:lnTo>
                    <a:pt x="2176" y="323"/>
                  </a:lnTo>
                  <a:lnTo>
                    <a:pt x="2168" y="323"/>
                  </a:lnTo>
                  <a:lnTo>
                    <a:pt x="2161" y="323"/>
                  </a:lnTo>
                  <a:lnTo>
                    <a:pt x="2153" y="323"/>
                  </a:lnTo>
                  <a:lnTo>
                    <a:pt x="2145" y="323"/>
                  </a:lnTo>
                  <a:lnTo>
                    <a:pt x="2140" y="323"/>
                  </a:lnTo>
                  <a:lnTo>
                    <a:pt x="2138" y="325"/>
                  </a:lnTo>
                  <a:lnTo>
                    <a:pt x="2135" y="325"/>
                  </a:lnTo>
                  <a:lnTo>
                    <a:pt x="2135" y="323"/>
                  </a:lnTo>
                  <a:lnTo>
                    <a:pt x="2138" y="320"/>
                  </a:lnTo>
                  <a:lnTo>
                    <a:pt x="2143" y="318"/>
                  </a:lnTo>
                  <a:lnTo>
                    <a:pt x="2148" y="318"/>
                  </a:lnTo>
                  <a:lnTo>
                    <a:pt x="2153" y="318"/>
                  </a:lnTo>
                  <a:lnTo>
                    <a:pt x="2158" y="318"/>
                  </a:lnTo>
                  <a:lnTo>
                    <a:pt x="2161" y="315"/>
                  </a:lnTo>
                  <a:lnTo>
                    <a:pt x="2161" y="313"/>
                  </a:lnTo>
                  <a:lnTo>
                    <a:pt x="2156" y="310"/>
                  </a:lnTo>
                  <a:lnTo>
                    <a:pt x="2150" y="308"/>
                  </a:lnTo>
                  <a:lnTo>
                    <a:pt x="2145" y="305"/>
                  </a:lnTo>
                  <a:lnTo>
                    <a:pt x="2140" y="303"/>
                  </a:lnTo>
                  <a:lnTo>
                    <a:pt x="2135" y="303"/>
                  </a:lnTo>
                  <a:lnTo>
                    <a:pt x="2133" y="300"/>
                  </a:lnTo>
                  <a:lnTo>
                    <a:pt x="2133" y="298"/>
                  </a:lnTo>
                  <a:lnTo>
                    <a:pt x="2138" y="295"/>
                  </a:lnTo>
                  <a:lnTo>
                    <a:pt x="2143" y="292"/>
                  </a:lnTo>
                  <a:lnTo>
                    <a:pt x="2148" y="290"/>
                  </a:lnTo>
                  <a:lnTo>
                    <a:pt x="2150" y="285"/>
                  </a:lnTo>
                  <a:lnTo>
                    <a:pt x="2153" y="282"/>
                  </a:lnTo>
                  <a:lnTo>
                    <a:pt x="2156" y="277"/>
                  </a:lnTo>
                  <a:lnTo>
                    <a:pt x="2156" y="275"/>
                  </a:lnTo>
                  <a:lnTo>
                    <a:pt x="2153" y="272"/>
                  </a:lnTo>
                  <a:lnTo>
                    <a:pt x="2153" y="270"/>
                  </a:lnTo>
                  <a:lnTo>
                    <a:pt x="2150" y="267"/>
                  </a:lnTo>
                  <a:lnTo>
                    <a:pt x="2150" y="265"/>
                  </a:lnTo>
                  <a:lnTo>
                    <a:pt x="2150" y="260"/>
                  </a:lnTo>
                  <a:lnTo>
                    <a:pt x="2153" y="257"/>
                  </a:lnTo>
                  <a:lnTo>
                    <a:pt x="2153" y="255"/>
                  </a:lnTo>
                  <a:lnTo>
                    <a:pt x="2153" y="252"/>
                  </a:lnTo>
                  <a:lnTo>
                    <a:pt x="2150" y="250"/>
                  </a:lnTo>
                  <a:lnTo>
                    <a:pt x="2148" y="250"/>
                  </a:lnTo>
                  <a:lnTo>
                    <a:pt x="2143" y="247"/>
                  </a:lnTo>
                  <a:lnTo>
                    <a:pt x="2140" y="245"/>
                  </a:lnTo>
                  <a:lnTo>
                    <a:pt x="2140" y="242"/>
                  </a:lnTo>
                  <a:lnTo>
                    <a:pt x="2140" y="240"/>
                  </a:lnTo>
                  <a:lnTo>
                    <a:pt x="2140" y="237"/>
                  </a:lnTo>
                  <a:lnTo>
                    <a:pt x="2138" y="234"/>
                  </a:lnTo>
                  <a:lnTo>
                    <a:pt x="2133" y="234"/>
                  </a:lnTo>
                  <a:lnTo>
                    <a:pt x="2128" y="232"/>
                  </a:lnTo>
                  <a:lnTo>
                    <a:pt x="2120" y="232"/>
                  </a:lnTo>
                  <a:lnTo>
                    <a:pt x="2113" y="229"/>
                  </a:lnTo>
                  <a:lnTo>
                    <a:pt x="2105" y="229"/>
                  </a:lnTo>
                  <a:lnTo>
                    <a:pt x="2100" y="227"/>
                  </a:lnTo>
                  <a:lnTo>
                    <a:pt x="2095" y="224"/>
                  </a:lnTo>
                  <a:lnTo>
                    <a:pt x="2095" y="219"/>
                  </a:lnTo>
                  <a:lnTo>
                    <a:pt x="2100" y="217"/>
                  </a:lnTo>
                  <a:lnTo>
                    <a:pt x="2105" y="212"/>
                  </a:lnTo>
                  <a:lnTo>
                    <a:pt x="2108" y="207"/>
                  </a:lnTo>
                  <a:lnTo>
                    <a:pt x="2110" y="204"/>
                  </a:lnTo>
                  <a:lnTo>
                    <a:pt x="2108" y="202"/>
                  </a:lnTo>
                  <a:lnTo>
                    <a:pt x="2105" y="202"/>
                  </a:lnTo>
                  <a:lnTo>
                    <a:pt x="2103" y="199"/>
                  </a:lnTo>
                  <a:lnTo>
                    <a:pt x="2098" y="202"/>
                  </a:lnTo>
                  <a:lnTo>
                    <a:pt x="2093" y="202"/>
                  </a:lnTo>
                  <a:lnTo>
                    <a:pt x="2087" y="202"/>
                  </a:lnTo>
                  <a:lnTo>
                    <a:pt x="2085" y="202"/>
                  </a:lnTo>
                  <a:lnTo>
                    <a:pt x="2082" y="199"/>
                  </a:lnTo>
                  <a:lnTo>
                    <a:pt x="2082" y="197"/>
                  </a:lnTo>
                  <a:lnTo>
                    <a:pt x="2080" y="197"/>
                  </a:lnTo>
                  <a:lnTo>
                    <a:pt x="2077" y="194"/>
                  </a:lnTo>
                  <a:lnTo>
                    <a:pt x="2075" y="194"/>
                  </a:lnTo>
                  <a:lnTo>
                    <a:pt x="2070" y="194"/>
                  </a:lnTo>
                  <a:lnTo>
                    <a:pt x="2062" y="194"/>
                  </a:lnTo>
                  <a:lnTo>
                    <a:pt x="2055" y="184"/>
                  </a:lnTo>
                  <a:lnTo>
                    <a:pt x="2052" y="174"/>
                  </a:lnTo>
                  <a:lnTo>
                    <a:pt x="2050" y="161"/>
                  </a:lnTo>
                  <a:lnTo>
                    <a:pt x="2050" y="154"/>
                  </a:lnTo>
                  <a:lnTo>
                    <a:pt x="2050" y="146"/>
                  </a:lnTo>
                  <a:lnTo>
                    <a:pt x="2050" y="141"/>
                  </a:lnTo>
                  <a:lnTo>
                    <a:pt x="2047" y="134"/>
                  </a:lnTo>
                  <a:lnTo>
                    <a:pt x="2045" y="129"/>
                  </a:lnTo>
                  <a:lnTo>
                    <a:pt x="2045" y="121"/>
                  </a:lnTo>
                  <a:lnTo>
                    <a:pt x="2047" y="111"/>
                  </a:lnTo>
                  <a:lnTo>
                    <a:pt x="2047" y="103"/>
                  </a:lnTo>
                  <a:lnTo>
                    <a:pt x="2047" y="101"/>
                  </a:lnTo>
                  <a:lnTo>
                    <a:pt x="2045" y="98"/>
                  </a:lnTo>
                  <a:lnTo>
                    <a:pt x="2042" y="98"/>
                  </a:lnTo>
                  <a:lnTo>
                    <a:pt x="2040" y="96"/>
                  </a:lnTo>
                  <a:lnTo>
                    <a:pt x="2035" y="96"/>
                  </a:lnTo>
                  <a:lnTo>
                    <a:pt x="2032" y="98"/>
                  </a:lnTo>
                  <a:lnTo>
                    <a:pt x="2029" y="98"/>
                  </a:lnTo>
                  <a:lnTo>
                    <a:pt x="2027" y="98"/>
                  </a:lnTo>
                  <a:lnTo>
                    <a:pt x="2022" y="101"/>
                  </a:lnTo>
                  <a:lnTo>
                    <a:pt x="2017" y="103"/>
                  </a:lnTo>
                  <a:lnTo>
                    <a:pt x="2014" y="106"/>
                  </a:lnTo>
                  <a:lnTo>
                    <a:pt x="2012" y="111"/>
                  </a:lnTo>
                  <a:lnTo>
                    <a:pt x="2009" y="113"/>
                  </a:lnTo>
                  <a:lnTo>
                    <a:pt x="2007" y="116"/>
                  </a:lnTo>
                  <a:lnTo>
                    <a:pt x="2004" y="121"/>
                  </a:lnTo>
                  <a:lnTo>
                    <a:pt x="2004" y="124"/>
                  </a:lnTo>
                  <a:lnTo>
                    <a:pt x="2002" y="129"/>
                  </a:lnTo>
                  <a:lnTo>
                    <a:pt x="1999" y="131"/>
                  </a:lnTo>
                  <a:lnTo>
                    <a:pt x="1997" y="131"/>
                  </a:lnTo>
                  <a:lnTo>
                    <a:pt x="1994" y="131"/>
                  </a:lnTo>
                  <a:lnTo>
                    <a:pt x="1992" y="134"/>
                  </a:lnTo>
                  <a:lnTo>
                    <a:pt x="1992" y="131"/>
                  </a:lnTo>
                  <a:lnTo>
                    <a:pt x="1989" y="131"/>
                  </a:lnTo>
                  <a:lnTo>
                    <a:pt x="1987" y="129"/>
                  </a:lnTo>
                  <a:lnTo>
                    <a:pt x="1984" y="126"/>
                  </a:lnTo>
                  <a:lnTo>
                    <a:pt x="1982" y="126"/>
                  </a:lnTo>
                  <a:lnTo>
                    <a:pt x="1979" y="126"/>
                  </a:lnTo>
                  <a:lnTo>
                    <a:pt x="1977" y="129"/>
                  </a:lnTo>
                  <a:lnTo>
                    <a:pt x="1974" y="131"/>
                  </a:lnTo>
                  <a:lnTo>
                    <a:pt x="1971" y="134"/>
                  </a:lnTo>
                  <a:lnTo>
                    <a:pt x="1969" y="136"/>
                  </a:lnTo>
                  <a:lnTo>
                    <a:pt x="1964" y="141"/>
                  </a:lnTo>
                  <a:lnTo>
                    <a:pt x="1964" y="139"/>
                  </a:lnTo>
                  <a:lnTo>
                    <a:pt x="1964" y="136"/>
                  </a:lnTo>
                  <a:lnTo>
                    <a:pt x="1964" y="134"/>
                  </a:lnTo>
                  <a:lnTo>
                    <a:pt x="1961" y="131"/>
                  </a:lnTo>
                  <a:lnTo>
                    <a:pt x="1954" y="131"/>
                  </a:lnTo>
                  <a:lnTo>
                    <a:pt x="1946" y="134"/>
                  </a:lnTo>
                  <a:lnTo>
                    <a:pt x="1946" y="131"/>
                  </a:lnTo>
                  <a:lnTo>
                    <a:pt x="1951" y="129"/>
                  </a:lnTo>
                  <a:lnTo>
                    <a:pt x="1954" y="124"/>
                  </a:lnTo>
                  <a:lnTo>
                    <a:pt x="1959" y="119"/>
                  </a:lnTo>
                  <a:lnTo>
                    <a:pt x="1961" y="116"/>
                  </a:lnTo>
                  <a:lnTo>
                    <a:pt x="1964" y="111"/>
                  </a:lnTo>
                  <a:lnTo>
                    <a:pt x="1961" y="108"/>
                  </a:lnTo>
                  <a:lnTo>
                    <a:pt x="1954" y="108"/>
                  </a:lnTo>
                  <a:lnTo>
                    <a:pt x="1949" y="111"/>
                  </a:lnTo>
                  <a:lnTo>
                    <a:pt x="1944" y="111"/>
                  </a:lnTo>
                  <a:lnTo>
                    <a:pt x="1939" y="111"/>
                  </a:lnTo>
                  <a:lnTo>
                    <a:pt x="1934" y="108"/>
                  </a:lnTo>
                  <a:lnTo>
                    <a:pt x="1931" y="108"/>
                  </a:lnTo>
                  <a:lnTo>
                    <a:pt x="1926" y="108"/>
                  </a:lnTo>
                  <a:lnTo>
                    <a:pt x="1924" y="108"/>
                  </a:lnTo>
                  <a:lnTo>
                    <a:pt x="1919" y="108"/>
                  </a:lnTo>
                  <a:lnTo>
                    <a:pt x="1916" y="108"/>
                  </a:lnTo>
                  <a:lnTo>
                    <a:pt x="1914" y="111"/>
                  </a:lnTo>
                  <a:lnTo>
                    <a:pt x="1911" y="111"/>
                  </a:lnTo>
                  <a:lnTo>
                    <a:pt x="1906" y="111"/>
                  </a:lnTo>
                  <a:lnTo>
                    <a:pt x="1898" y="116"/>
                  </a:lnTo>
                  <a:lnTo>
                    <a:pt x="1888" y="121"/>
                  </a:lnTo>
                  <a:lnTo>
                    <a:pt x="1876" y="126"/>
                  </a:lnTo>
                  <a:lnTo>
                    <a:pt x="1866" y="129"/>
                  </a:lnTo>
                  <a:lnTo>
                    <a:pt x="1853" y="134"/>
                  </a:lnTo>
                  <a:lnTo>
                    <a:pt x="1845" y="139"/>
                  </a:lnTo>
                  <a:lnTo>
                    <a:pt x="1838" y="144"/>
                  </a:lnTo>
                  <a:lnTo>
                    <a:pt x="1835" y="149"/>
                  </a:lnTo>
                  <a:lnTo>
                    <a:pt x="1833" y="151"/>
                  </a:lnTo>
                  <a:lnTo>
                    <a:pt x="1830" y="156"/>
                  </a:lnTo>
                  <a:lnTo>
                    <a:pt x="1830" y="159"/>
                  </a:lnTo>
                  <a:lnTo>
                    <a:pt x="1828" y="161"/>
                  </a:lnTo>
                  <a:lnTo>
                    <a:pt x="1825" y="164"/>
                  </a:lnTo>
                  <a:lnTo>
                    <a:pt x="1820" y="166"/>
                  </a:lnTo>
                  <a:lnTo>
                    <a:pt x="1815" y="166"/>
                  </a:lnTo>
                  <a:lnTo>
                    <a:pt x="1808" y="166"/>
                  </a:lnTo>
                  <a:lnTo>
                    <a:pt x="1800" y="169"/>
                  </a:lnTo>
                  <a:lnTo>
                    <a:pt x="1792" y="169"/>
                  </a:lnTo>
                  <a:lnTo>
                    <a:pt x="1782" y="174"/>
                  </a:lnTo>
                  <a:lnTo>
                    <a:pt x="1775" y="176"/>
                  </a:lnTo>
                  <a:lnTo>
                    <a:pt x="1767" y="182"/>
                  </a:lnTo>
                  <a:lnTo>
                    <a:pt x="1760" y="184"/>
                  </a:lnTo>
                  <a:lnTo>
                    <a:pt x="1755" y="189"/>
                  </a:lnTo>
                  <a:lnTo>
                    <a:pt x="1752" y="192"/>
                  </a:lnTo>
                  <a:lnTo>
                    <a:pt x="1750" y="197"/>
                  </a:lnTo>
                  <a:lnTo>
                    <a:pt x="1745" y="202"/>
                  </a:lnTo>
                  <a:lnTo>
                    <a:pt x="1737" y="207"/>
                  </a:lnTo>
                  <a:lnTo>
                    <a:pt x="1727" y="212"/>
                  </a:lnTo>
                  <a:lnTo>
                    <a:pt x="1719" y="217"/>
                  </a:lnTo>
                  <a:lnTo>
                    <a:pt x="1712" y="222"/>
                  </a:lnTo>
                  <a:lnTo>
                    <a:pt x="1707" y="229"/>
                  </a:lnTo>
                  <a:lnTo>
                    <a:pt x="1704" y="234"/>
                  </a:lnTo>
                  <a:lnTo>
                    <a:pt x="1704" y="240"/>
                  </a:lnTo>
                  <a:lnTo>
                    <a:pt x="1702" y="247"/>
                  </a:lnTo>
                  <a:lnTo>
                    <a:pt x="1697" y="252"/>
                  </a:lnTo>
                  <a:lnTo>
                    <a:pt x="1692" y="255"/>
                  </a:lnTo>
                  <a:lnTo>
                    <a:pt x="1684" y="260"/>
                  </a:lnTo>
                  <a:lnTo>
                    <a:pt x="1677" y="262"/>
                  </a:lnTo>
                  <a:lnTo>
                    <a:pt x="1669" y="265"/>
                  </a:lnTo>
                  <a:lnTo>
                    <a:pt x="1659" y="267"/>
                  </a:lnTo>
                  <a:lnTo>
                    <a:pt x="1651" y="270"/>
                  </a:lnTo>
                  <a:lnTo>
                    <a:pt x="1646" y="272"/>
                  </a:lnTo>
                  <a:lnTo>
                    <a:pt x="1639" y="277"/>
                  </a:lnTo>
                  <a:lnTo>
                    <a:pt x="1636" y="280"/>
                  </a:lnTo>
                  <a:lnTo>
                    <a:pt x="1634" y="282"/>
                  </a:lnTo>
                  <a:lnTo>
                    <a:pt x="1634" y="287"/>
                  </a:lnTo>
                  <a:lnTo>
                    <a:pt x="1634" y="290"/>
                  </a:lnTo>
                  <a:lnTo>
                    <a:pt x="1636" y="295"/>
                  </a:lnTo>
                  <a:close/>
                  <a:moveTo>
                    <a:pt x="1258" y="159"/>
                  </a:moveTo>
                  <a:lnTo>
                    <a:pt x="1258" y="159"/>
                  </a:lnTo>
                  <a:lnTo>
                    <a:pt x="1261" y="159"/>
                  </a:lnTo>
                  <a:lnTo>
                    <a:pt x="1263" y="164"/>
                  </a:lnTo>
                  <a:lnTo>
                    <a:pt x="1271" y="166"/>
                  </a:lnTo>
                  <a:lnTo>
                    <a:pt x="1278" y="166"/>
                  </a:lnTo>
                  <a:lnTo>
                    <a:pt x="1283" y="161"/>
                  </a:lnTo>
                  <a:lnTo>
                    <a:pt x="1288" y="159"/>
                  </a:lnTo>
                  <a:lnTo>
                    <a:pt x="1291" y="156"/>
                  </a:lnTo>
                  <a:lnTo>
                    <a:pt x="1293" y="154"/>
                  </a:lnTo>
                  <a:lnTo>
                    <a:pt x="1296" y="156"/>
                  </a:lnTo>
                  <a:lnTo>
                    <a:pt x="1301" y="159"/>
                  </a:lnTo>
                  <a:lnTo>
                    <a:pt x="1306" y="164"/>
                  </a:lnTo>
                  <a:lnTo>
                    <a:pt x="1311" y="169"/>
                  </a:lnTo>
                  <a:lnTo>
                    <a:pt x="1316" y="174"/>
                  </a:lnTo>
                  <a:lnTo>
                    <a:pt x="1316" y="176"/>
                  </a:lnTo>
                  <a:lnTo>
                    <a:pt x="1311" y="174"/>
                  </a:lnTo>
                  <a:lnTo>
                    <a:pt x="1306" y="171"/>
                  </a:lnTo>
                  <a:lnTo>
                    <a:pt x="1298" y="169"/>
                  </a:lnTo>
                  <a:lnTo>
                    <a:pt x="1296" y="171"/>
                  </a:lnTo>
                  <a:lnTo>
                    <a:pt x="1296" y="176"/>
                  </a:lnTo>
                  <a:lnTo>
                    <a:pt x="1296" y="182"/>
                  </a:lnTo>
                  <a:lnTo>
                    <a:pt x="1301" y="184"/>
                  </a:lnTo>
                  <a:lnTo>
                    <a:pt x="1303" y="189"/>
                  </a:lnTo>
                  <a:lnTo>
                    <a:pt x="1303" y="194"/>
                  </a:lnTo>
                  <a:lnTo>
                    <a:pt x="1301" y="197"/>
                  </a:lnTo>
                  <a:lnTo>
                    <a:pt x="1296" y="199"/>
                  </a:lnTo>
                  <a:lnTo>
                    <a:pt x="1293" y="202"/>
                  </a:lnTo>
                  <a:lnTo>
                    <a:pt x="1291" y="204"/>
                  </a:lnTo>
                  <a:lnTo>
                    <a:pt x="1293" y="209"/>
                  </a:lnTo>
                  <a:lnTo>
                    <a:pt x="1296" y="214"/>
                  </a:lnTo>
                  <a:lnTo>
                    <a:pt x="1298" y="214"/>
                  </a:lnTo>
                  <a:lnTo>
                    <a:pt x="1306" y="214"/>
                  </a:lnTo>
                  <a:lnTo>
                    <a:pt x="1313" y="214"/>
                  </a:lnTo>
                  <a:lnTo>
                    <a:pt x="1321" y="214"/>
                  </a:lnTo>
                  <a:lnTo>
                    <a:pt x="1326" y="214"/>
                  </a:lnTo>
                  <a:lnTo>
                    <a:pt x="1331" y="212"/>
                  </a:lnTo>
                  <a:lnTo>
                    <a:pt x="1336" y="209"/>
                  </a:lnTo>
                  <a:lnTo>
                    <a:pt x="1341" y="207"/>
                  </a:lnTo>
                  <a:lnTo>
                    <a:pt x="1346" y="204"/>
                  </a:lnTo>
                  <a:lnTo>
                    <a:pt x="1351" y="204"/>
                  </a:lnTo>
                  <a:lnTo>
                    <a:pt x="1356" y="207"/>
                  </a:lnTo>
                  <a:lnTo>
                    <a:pt x="1359" y="207"/>
                  </a:lnTo>
                  <a:lnTo>
                    <a:pt x="1364" y="207"/>
                  </a:lnTo>
                  <a:lnTo>
                    <a:pt x="1366" y="204"/>
                  </a:lnTo>
                  <a:lnTo>
                    <a:pt x="1371" y="199"/>
                  </a:lnTo>
                  <a:lnTo>
                    <a:pt x="1374" y="197"/>
                  </a:lnTo>
                  <a:lnTo>
                    <a:pt x="1377" y="194"/>
                  </a:lnTo>
                  <a:lnTo>
                    <a:pt x="1374" y="189"/>
                  </a:lnTo>
                  <a:lnTo>
                    <a:pt x="1369" y="187"/>
                  </a:lnTo>
                  <a:lnTo>
                    <a:pt x="1361" y="184"/>
                  </a:lnTo>
                  <a:lnTo>
                    <a:pt x="1359" y="182"/>
                  </a:lnTo>
                  <a:lnTo>
                    <a:pt x="1356" y="179"/>
                  </a:lnTo>
                  <a:lnTo>
                    <a:pt x="1359" y="176"/>
                  </a:lnTo>
                  <a:lnTo>
                    <a:pt x="1364" y="174"/>
                  </a:lnTo>
                  <a:lnTo>
                    <a:pt x="1364" y="171"/>
                  </a:lnTo>
                  <a:lnTo>
                    <a:pt x="1366" y="166"/>
                  </a:lnTo>
                  <a:lnTo>
                    <a:pt x="1364" y="161"/>
                  </a:lnTo>
                  <a:lnTo>
                    <a:pt x="1364" y="159"/>
                  </a:lnTo>
                  <a:lnTo>
                    <a:pt x="1364" y="156"/>
                  </a:lnTo>
                  <a:lnTo>
                    <a:pt x="1364" y="154"/>
                  </a:lnTo>
                  <a:lnTo>
                    <a:pt x="1366" y="151"/>
                  </a:lnTo>
                  <a:lnTo>
                    <a:pt x="1371" y="144"/>
                  </a:lnTo>
                  <a:lnTo>
                    <a:pt x="1377" y="136"/>
                  </a:lnTo>
                  <a:lnTo>
                    <a:pt x="1374" y="129"/>
                  </a:lnTo>
                  <a:lnTo>
                    <a:pt x="1366" y="124"/>
                  </a:lnTo>
                  <a:lnTo>
                    <a:pt x="1359" y="119"/>
                  </a:lnTo>
                  <a:lnTo>
                    <a:pt x="1354" y="116"/>
                  </a:lnTo>
                  <a:lnTo>
                    <a:pt x="1354" y="111"/>
                  </a:lnTo>
                  <a:lnTo>
                    <a:pt x="1359" y="108"/>
                  </a:lnTo>
                  <a:lnTo>
                    <a:pt x="1366" y="103"/>
                  </a:lnTo>
                  <a:lnTo>
                    <a:pt x="1371" y="98"/>
                  </a:lnTo>
                  <a:lnTo>
                    <a:pt x="1374" y="91"/>
                  </a:lnTo>
                  <a:lnTo>
                    <a:pt x="1374" y="86"/>
                  </a:lnTo>
                  <a:lnTo>
                    <a:pt x="1374" y="78"/>
                  </a:lnTo>
                  <a:lnTo>
                    <a:pt x="1374" y="71"/>
                  </a:lnTo>
                  <a:lnTo>
                    <a:pt x="1374" y="66"/>
                  </a:lnTo>
                  <a:lnTo>
                    <a:pt x="1377" y="55"/>
                  </a:lnTo>
                  <a:lnTo>
                    <a:pt x="1377" y="48"/>
                  </a:lnTo>
                  <a:lnTo>
                    <a:pt x="1379" y="40"/>
                  </a:lnTo>
                  <a:lnTo>
                    <a:pt x="1377" y="38"/>
                  </a:lnTo>
                  <a:lnTo>
                    <a:pt x="1374" y="35"/>
                  </a:lnTo>
                  <a:lnTo>
                    <a:pt x="1369" y="38"/>
                  </a:lnTo>
                  <a:lnTo>
                    <a:pt x="1366" y="35"/>
                  </a:lnTo>
                  <a:lnTo>
                    <a:pt x="1369" y="30"/>
                  </a:lnTo>
                  <a:lnTo>
                    <a:pt x="1374" y="23"/>
                  </a:lnTo>
                  <a:lnTo>
                    <a:pt x="1377" y="18"/>
                  </a:lnTo>
                  <a:lnTo>
                    <a:pt x="1377" y="10"/>
                  </a:lnTo>
                  <a:lnTo>
                    <a:pt x="1377" y="5"/>
                  </a:lnTo>
                  <a:lnTo>
                    <a:pt x="1374" y="5"/>
                  </a:lnTo>
                  <a:lnTo>
                    <a:pt x="1371" y="5"/>
                  </a:lnTo>
                  <a:lnTo>
                    <a:pt x="1369" y="5"/>
                  </a:lnTo>
                  <a:lnTo>
                    <a:pt x="1366" y="5"/>
                  </a:lnTo>
                  <a:lnTo>
                    <a:pt x="1361" y="3"/>
                  </a:lnTo>
                  <a:lnTo>
                    <a:pt x="1356" y="3"/>
                  </a:lnTo>
                  <a:lnTo>
                    <a:pt x="1354" y="0"/>
                  </a:lnTo>
                  <a:lnTo>
                    <a:pt x="1351" y="0"/>
                  </a:lnTo>
                  <a:lnTo>
                    <a:pt x="1349" y="3"/>
                  </a:lnTo>
                  <a:lnTo>
                    <a:pt x="1346" y="5"/>
                  </a:lnTo>
                  <a:lnTo>
                    <a:pt x="1341" y="5"/>
                  </a:lnTo>
                  <a:lnTo>
                    <a:pt x="1336" y="5"/>
                  </a:lnTo>
                  <a:lnTo>
                    <a:pt x="1334" y="5"/>
                  </a:lnTo>
                  <a:lnTo>
                    <a:pt x="1329" y="8"/>
                  </a:lnTo>
                  <a:lnTo>
                    <a:pt x="1326" y="8"/>
                  </a:lnTo>
                  <a:lnTo>
                    <a:pt x="1324" y="8"/>
                  </a:lnTo>
                  <a:lnTo>
                    <a:pt x="1324" y="10"/>
                  </a:lnTo>
                  <a:lnTo>
                    <a:pt x="1321" y="13"/>
                  </a:lnTo>
                  <a:lnTo>
                    <a:pt x="1319" y="13"/>
                  </a:lnTo>
                  <a:lnTo>
                    <a:pt x="1316" y="13"/>
                  </a:lnTo>
                  <a:lnTo>
                    <a:pt x="1311" y="15"/>
                  </a:lnTo>
                  <a:lnTo>
                    <a:pt x="1303" y="18"/>
                  </a:lnTo>
                  <a:lnTo>
                    <a:pt x="1301" y="20"/>
                  </a:lnTo>
                  <a:lnTo>
                    <a:pt x="1296" y="25"/>
                  </a:lnTo>
                  <a:lnTo>
                    <a:pt x="1293" y="30"/>
                  </a:lnTo>
                  <a:lnTo>
                    <a:pt x="1293" y="35"/>
                  </a:lnTo>
                  <a:lnTo>
                    <a:pt x="1293" y="38"/>
                  </a:lnTo>
                  <a:lnTo>
                    <a:pt x="1293" y="40"/>
                  </a:lnTo>
                  <a:lnTo>
                    <a:pt x="1291" y="40"/>
                  </a:lnTo>
                  <a:lnTo>
                    <a:pt x="1286" y="43"/>
                  </a:lnTo>
                  <a:lnTo>
                    <a:pt x="1281" y="43"/>
                  </a:lnTo>
                  <a:lnTo>
                    <a:pt x="1278" y="45"/>
                  </a:lnTo>
                  <a:lnTo>
                    <a:pt x="1276" y="48"/>
                  </a:lnTo>
                  <a:lnTo>
                    <a:pt x="1273" y="50"/>
                  </a:lnTo>
                  <a:lnTo>
                    <a:pt x="1271" y="53"/>
                  </a:lnTo>
                  <a:lnTo>
                    <a:pt x="1268" y="55"/>
                  </a:lnTo>
                  <a:lnTo>
                    <a:pt x="1266" y="58"/>
                  </a:lnTo>
                  <a:lnTo>
                    <a:pt x="1263" y="61"/>
                  </a:lnTo>
                  <a:lnTo>
                    <a:pt x="1261" y="66"/>
                  </a:lnTo>
                  <a:lnTo>
                    <a:pt x="1261" y="71"/>
                  </a:lnTo>
                  <a:lnTo>
                    <a:pt x="1266" y="76"/>
                  </a:lnTo>
                  <a:lnTo>
                    <a:pt x="1268" y="81"/>
                  </a:lnTo>
                  <a:lnTo>
                    <a:pt x="1271" y="86"/>
                  </a:lnTo>
                  <a:lnTo>
                    <a:pt x="1271" y="88"/>
                  </a:lnTo>
                  <a:lnTo>
                    <a:pt x="1268" y="91"/>
                  </a:lnTo>
                  <a:lnTo>
                    <a:pt x="1268" y="96"/>
                  </a:lnTo>
                  <a:lnTo>
                    <a:pt x="1266" y="96"/>
                  </a:lnTo>
                  <a:lnTo>
                    <a:pt x="1263" y="93"/>
                  </a:lnTo>
                  <a:lnTo>
                    <a:pt x="1261" y="88"/>
                  </a:lnTo>
                  <a:lnTo>
                    <a:pt x="1258" y="83"/>
                  </a:lnTo>
                  <a:lnTo>
                    <a:pt x="1256" y="78"/>
                  </a:lnTo>
                  <a:lnTo>
                    <a:pt x="1253" y="76"/>
                  </a:lnTo>
                  <a:lnTo>
                    <a:pt x="1250" y="78"/>
                  </a:lnTo>
                  <a:lnTo>
                    <a:pt x="1248" y="81"/>
                  </a:lnTo>
                  <a:lnTo>
                    <a:pt x="1245" y="86"/>
                  </a:lnTo>
                  <a:lnTo>
                    <a:pt x="1243" y="88"/>
                  </a:lnTo>
                  <a:lnTo>
                    <a:pt x="1240" y="93"/>
                  </a:lnTo>
                  <a:lnTo>
                    <a:pt x="1240" y="98"/>
                  </a:lnTo>
                  <a:lnTo>
                    <a:pt x="1238" y="108"/>
                  </a:lnTo>
                  <a:lnTo>
                    <a:pt x="1235" y="116"/>
                  </a:lnTo>
                  <a:lnTo>
                    <a:pt x="1235" y="121"/>
                  </a:lnTo>
                  <a:lnTo>
                    <a:pt x="1235" y="126"/>
                  </a:lnTo>
                  <a:lnTo>
                    <a:pt x="1238" y="131"/>
                  </a:lnTo>
                  <a:lnTo>
                    <a:pt x="1243" y="134"/>
                  </a:lnTo>
                  <a:lnTo>
                    <a:pt x="1245" y="134"/>
                  </a:lnTo>
                  <a:lnTo>
                    <a:pt x="1250" y="134"/>
                  </a:lnTo>
                  <a:lnTo>
                    <a:pt x="1253" y="136"/>
                  </a:lnTo>
                  <a:lnTo>
                    <a:pt x="1256" y="134"/>
                  </a:lnTo>
                  <a:lnTo>
                    <a:pt x="1258" y="134"/>
                  </a:lnTo>
                  <a:lnTo>
                    <a:pt x="1258" y="136"/>
                  </a:lnTo>
                  <a:lnTo>
                    <a:pt x="1256" y="141"/>
                  </a:lnTo>
                  <a:lnTo>
                    <a:pt x="1253" y="144"/>
                  </a:lnTo>
                  <a:lnTo>
                    <a:pt x="1253" y="146"/>
                  </a:lnTo>
                  <a:lnTo>
                    <a:pt x="1258" y="159"/>
                  </a:lnTo>
                  <a:close/>
                  <a:moveTo>
                    <a:pt x="1866" y="1003"/>
                  </a:moveTo>
                  <a:lnTo>
                    <a:pt x="1840" y="1024"/>
                  </a:lnTo>
                  <a:lnTo>
                    <a:pt x="1813" y="1067"/>
                  </a:lnTo>
                  <a:lnTo>
                    <a:pt x="1808" y="1082"/>
                  </a:lnTo>
                  <a:lnTo>
                    <a:pt x="1808" y="1102"/>
                  </a:lnTo>
                  <a:lnTo>
                    <a:pt x="1823" y="1097"/>
                  </a:lnTo>
                  <a:lnTo>
                    <a:pt x="1850" y="1102"/>
                  </a:lnTo>
                  <a:lnTo>
                    <a:pt x="1866" y="1112"/>
                  </a:lnTo>
                  <a:lnTo>
                    <a:pt x="1881" y="1107"/>
                  </a:lnTo>
                  <a:lnTo>
                    <a:pt x="1893" y="1122"/>
                  </a:lnTo>
                  <a:lnTo>
                    <a:pt x="1914" y="1117"/>
                  </a:lnTo>
                  <a:lnTo>
                    <a:pt x="1914" y="1097"/>
                  </a:lnTo>
                  <a:lnTo>
                    <a:pt x="1903" y="1072"/>
                  </a:lnTo>
                  <a:lnTo>
                    <a:pt x="1861" y="1051"/>
                  </a:lnTo>
                  <a:lnTo>
                    <a:pt x="1856" y="1041"/>
                  </a:lnTo>
                  <a:lnTo>
                    <a:pt x="1866" y="1019"/>
                  </a:lnTo>
                  <a:lnTo>
                    <a:pt x="1866" y="1003"/>
                  </a:lnTo>
                  <a:close/>
                  <a:moveTo>
                    <a:pt x="1258" y="247"/>
                  </a:moveTo>
                  <a:lnTo>
                    <a:pt x="1258" y="245"/>
                  </a:lnTo>
                  <a:lnTo>
                    <a:pt x="1256" y="245"/>
                  </a:lnTo>
                  <a:lnTo>
                    <a:pt x="1253" y="247"/>
                  </a:lnTo>
                  <a:lnTo>
                    <a:pt x="1258" y="247"/>
                  </a:lnTo>
                  <a:close/>
                  <a:moveTo>
                    <a:pt x="1238" y="219"/>
                  </a:moveTo>
                  <a:lnTo>
                    <a:pt x="1243" y="219"/>
                  </a:lnTo>
                  <a:lnTo>
                    <a:pt x="1250" y="224"/>
                  </a:lnTo>
                  <a:lnTo>
                    <a:pt x="1253" y="227"/>
                  </a:lnTo>
                  <a:lnTo>
                    <a:pt x="1256" y="227"/>
                  </a:lnTo>
                  <a:lnTo>
                    <a:pt x="1261" y="224"/>
                  </a:lnTo>
                  <a:lnTo>
                    <a:pt x="1266" y="224"/>
                  </a:lnTo>
                  <a:lnTo>
                    <a:pt x="1268" y="227"/>
                  </a:lnTo>
                  <a:lnTo>
                    <a:pt x="1271" y="229"/>
                  </a:lnTo>
                  <a:lnTo>
                    <a:pt x="1271" y="234"/>
                  </a:lnTo>
                  <a:lnTo>
                    <a:pt x="1273" y="237"/>
                  </a:lnTo>
                  <a:lnTo>
                    <a:pt x="1273" y="240"/>
                  </a:lnTo>
                  <a:lnTo>
                    <a:pt x="1273" y="245"/>
                  </a:lnTo>
                  <a:lnTo>
                    <a:pt x="1273" y="252"/>
                  </a:lnTo>
                  <a:lnTo>
                    <a:pt x="1273" y="257"/>
                  </a:lnTo>
                  <a:lnTo>
                    <a:pt x="1276" y="262"/>
                  </a:lnTo>
                  <a:lnTo>
                    <a:pt x="1281" y="265"/>
                  </a:lnTo>
                  <a:lnTo>
                    <a:pt x="1283" y="267"/>
                  </a:lnTo>
                  <a:lnTo>
                    <a:pt x="1288" y="270"/>
                  </a:lnTo>
                  <a:lnTo>
                    <a:pt x="1291" y="270"/>
                  </a:lnTo>
                  <a:lnTo>
                    <a:pt x="1296" y="270"/>
                  </a:lnTo>
                  <a:lnTo>
                    <a:pt x="1301" y="272"/>
                  </a:lnTo>
                  <a:lnTo>
                    <a:pt x="1306" y="272"/>
                  </a:lnTo>
                  <a:lnTo>
                    <a:pt x="1311" y="270"/>
                  </a:lnTo>
                  <a:lnTo>
                    <a:pt x="1313" y="270"/>
                  </a:lnTo>
                  <a:lnTo>
                    <a:pt x="1319" y="270"/>
                  </a:lnTo>
                  <a:lnTo>
                    <a:pt x="1321" y="267"/>
                  </a:lnTo>
                  <a:lnTo>
                    <a:pt x="1324" y="267"/>
                  </a:lnTo>
                  <a:lnTo>
                    <a:pt x="1329" y="267"/>
                  </a:lnTo>
                  <a:lnTo>
                    <a:pt x="1331" y="267"/>
                  </a:lnTo>
                  <a:lnTo>
                    <a:pt x="1336" y="267"/>
                  </a:lnTo>
                  <a:lnTo>
                    <a:pt x="1341" y="265"/>
                  </a:lnTo>
                  <a:lnTo>
                    <a:pt x="1344" y="265"/>
                  </a:lnTo>
                  <a:lnTo>
                    <a:pt x="1346" y="265"/>
                  </a:lnTo>
                  <a:lnTo>
                    <a:pt x="1349" y="260"/>
                  </a:lnTo>
                  <a:lnTo>
                    <a:pt x="1351" y="260"/>
                  </a:lnTo>
                  <a:lnTo>
                    <a:pt x="1354" y="260"/>
                  </a:lnTo>
                  <a:lnTo>
                    <a:pt x="1359" y="262"/>
                  </a:lnTo>
                  <a:lnTo>
                    <a:pt x="1364" y="262"/>
                  </a:lnTo>
                  <a:lnTo>
                    <a:pt x="1366" y="260"/>
                  </a:lnTo>
                  <a:lnTo>
                    <a:pt x="1371" y="260"/>
                  </a:lnTo>
                  <a:lnTo>
                    <a:pt x="1374" y="255"/>
                  </a:lnTo>
                  <a:lnTo>
                    <a:pt x="1379" y="252"/>
                  </a:lnTo>
                  <a:lnTo>
                    <a:pt x="1379" y="250"/>
                  </a:lnTo>
                  <a:lnTo>
                    <a:pt x="1379" y="245"/>
                  </a:lnTo>
                  <a:lnTo>
                    <a:pt x="1379" y="240"/>
                  </a:lnTo>
                  <a:lnTo>
                    <a:pt x="1377" y="234"/>
                  </a:lnTo>
                  <a:lnTo>
                    <a:pt x="1374" y="232"/>
                  </a:lnTo>
                  <a:lnTo>
                    <a:pt x="1371" y="229"/>
                  </a:lnTo>
                  <a:lnTo>
                    <a:pt x="1366" y="227"/>
                  </a:lnTo>
                  <a:lnTo>
                    <a:pt x="1361" y="224"/>
                  </a:lnTo>
                  <a:lnTo>
                    <a:pt x="1356" y="224"/>
                  </a:lnTo>
                  <a:lnTo>
                    <a:pt x="1354" y="222"/>
                  </a:lnTo>
                  <a:lnTo>
                    <a:pt x="1344" y="224"/>
                  </a:lnTo>
                  <a:lnTo>
                    <a:pt x="1341" y="224"/>
                  </a:lnTo>
                  <a:lnTo>
                    <a:pt x="1336" y="229"/>
                  </a:lnTo>
                  <a:lnTo>
                    <a:pt x="1334" y="232"/>
                  </a:lnTo>
                  <a:lnTo>
                    <a:pt x="1331" y="234"/>
                  </a:lnTo>
                  <a:lnTo>
                    <a:pt x="1326" y="240"/>
                  </a:lnTo>
                  <a:lnTo>
                    <a:pt x="1324" y="240"/>
                  </a:lnTo>
                  <a:lnTo>
                    <a:pt x="1321" y="240"/>
                  </a:lnTo>
                  <a:lnTo>
                    <a:pt x="1313" y="240"/>
                  </a:lnTo>
                  <a:lnTo>
                    <a:pt x="1306" y="240"/>
                  </a:lnTo>
                  <a:lnTo>
                    <a:pt x="1301" y="240"/>
                  </a:lnTo>
                  <a:lnTo>
                    <a:pt x="1298" y="237"/>
                  </a:lnTo>
                  <a:lnTo>
                    <a:pt x="1296" y="232"/>
                  </a:lnTo>
                  <a:lnTo>
                    <a:pt x="1293" y="227"/>
                  </a:lnTo>
                  <a:lnTo>
                    <a:pt x="1288" y="224"/>
                  </a:lnTo>
                  <a:lnTo>
                    <a:pt x="1286" y="217"/>
                  </a:lnTo>
                  <a:lnTo>
                    <a:pt x="1283" y="214"/>
                  </a:lnTo>
                  <a:lnTo>
                    <a:pt x="1283" y="212"/>
                  </a:lnTo>
                  <a:lnTo>
                    <a:pt x="1281" y="212"/>
                  </a:lnTo>
                  <a:lnTo>
                    <a:pt x="1238" y="219"/>
                  </a:lnTo>
                  <a:close/>
                  <a:moveTo>
                    <a:pt x="1271" y="217"/>
                  </a:moveTo>
                  <a:lnTo>
                    <a:pt x="1268" y="217"/>
                  </a:lnTo>
                  <a:lnTo>
                    <a:pt x="1271" y="217"/>
                  </a:lnTo>
                  <a:close/>
                  <a:moveTo>
                    <a:pt x="1404" y="1810"/>
                  </a:moveTo>
                  <a:lnTo>
                    <a:pt x="1404" y="1810"/>
                  </a:lnTo>
                  <a:lnTo>
                    <a:pt x="1404" y="1803"/>
                  </a:lnTo>
                  <a:lnTo>
                    <a:pt x="1402" y="1798"/>
                  </a:lnTo>
                  <a:lnTo>
                    <a:pt x="1399" y="1795"/>
                  </a:lnTo>
                  <a:lnTo>
                    <a:pt x="1404" y="1737"/>
                  </a:lnTo>
                  <a:lnTo>
                    <a:pt x="1377" y="1732"/>
                  </a:lnTo>
                  <a:lnTo>
                    <a:pt x="1346" y="1727"/>
                  </a:lnTo>
                  <a:lnTo>
                    <a:pt x="1339" y="1725"/>
                  </a:lnTo>
                  <a:lnTo>
                    <a:pt x="1331" y="1722"/>
                  </a:lnTo>
                  <a:lnTo>
                    <a:pt x="1329" y="1722"/>
                  </a:lnTo>
                  <a:lnTo>
                    <a:pt x="1316" y="1720"/>
                  </a:lnTo>
                  <a:lnTo>
                    <a:pt x="1308" y="1717"/>
                  </a:lnTo>
                  <a:lnTo>
                    <a:pt x="1308" y="1694"/>
                  </a:lnTo>
                  <a:lnTo>
                    <a:pt x="1303" y="1689"/>
                  </a:lnTo>
                  <a:lnTo>
                    <a:pt x="1321" y="1679"/>
                  </a:lnTo>
                  <a:lnTo>
                    <a:pt x="1336" y="1669"/>
                  </a:lnTo>
                  <a:lnTo>
                    <a:pt x="1346" y="1629"/>
                  </a:lnTo>
                  <a:lnTo>
                    <a:pt x="1283" y="1639"/>
                  </a:lnTo>
                  <a:lnTo>
                    <a:pt x="1258" y="1674"/>
                  </a:lnTo>
                  <a:lnTo>
                    <a:pt x="1215" y="1679"/>
                  </a:lnTo>
                  <a:lnTo>
                    <a:pt x="1172" y="1629"/>
                  </a:lnTo>
                  <a:lnTo>
                    <a:pt x="1167" y="1561"/>
                  </a:lnTo>
                  <a:lnTo>
                    <a:pt x="1180" y="1546"/>
                  </a:lnTo>
                  <a:lnTo>
                    <a:pt x="1177" y="1546"/>
                  </a:lnTo>
                  <a:lnTo>
                    <a:pt x="1177" y="1510"/>
                  </a:lnTo>
                  <a:lnTo>
                    <a:pt x="1200" y="1490"/>
                  </a:lnTo>
                  <a:lnTo>
                    <a:pt x="1215" y="1472"/>
                  </a:lnTo>
                  <a:lnTo>
                    <a:pt x="1268" y="1477"/>
                  </a:lnTo>
                  <a:lnTo>
                    <a:pt x="1298" y="1477"/>
                  </a:lnTo>
                  <a:lnTo>
                    <a:pt x="1341" y="1467"/>
                  </a:lnTo>
                  <a:lnTo>
                    <a:pt x="1366" y="1467"/>
                  </a:lnTo>
                  <a:lnTo>
                    <a:pt x="1392" y="1462"/>
                  </a:lnTo>
                  <a:lnTo>
                    <a:pt x="1399" y="1490"/>
                  </a:lnTo>
                  <a:lnTo>
                    <a:pt x="1409" y="1525"/>
                  </a:lnTo>
                  <a:lnTo>
                    <a:pt x="1442" y="1556"/>
                  </a:lnTo>
                  <a:lnTo>
                    <a:pt x="1457" y="1561"/>
                  </a:lnTo>
                  <a:lnTo>
                    <a:pt x="1452" y="1510"/>
                  </a:lnTo>
                  <a:lnTo>
                    <a:pt x="1429" y="1452"/>
                  </a:lnTo>
                  <a:lnTo>
                    <a:pt x="1457" y="1422"/>
                  </a:lnTo>
                  <a:lnTo>
                    <a:pt x="1482" y="1412"/>
                  </a:lnTo>
                  <a:lnTo>
                    <a:pt x="1530" y="1367"/>
                  </a:lnTo>
                  <a:lnTo>
                    <a:pt x="1525" y="1334"/>
                  </a:lnTo>
                  <a:lnTo>
                    <a:pt x="1520" y="1304"/>
                  </a:lnTo>
                  <a:lnTo>
                    <a:pt x="1535" y="1314"/>
                  </a:lnTo>
                  <a:lnTo>
                    <a:pt x="1540" y="1309"/>
                  </a:lnTo>
                  <a:lnTo>
                    <a:pt x="1535" y="1288"/>
                  </a:lnTo>
                  <a:lnTo>
                    <a:pt x="1545" y="1288"/>
                  </a:lnTo>
                  <a:lnTo>
                    <a:pt x="1561" y="1283"/>
                  </a:lnTo>
                  <a:lnTo>
                    <a:pt x="1571" y="1258"/>
                  </a:lnTo>
                  <a:lnTo>
                    <a:pt x="1593" y="1253"/>
                  </a:lnTo>
                  <a:lnTo>
                    <a:pt x="1624" y="1235"/>
                  </a:lnTo>
                  <a:lnTo>
                    <a:pt x="1624" y="1195"/>
                  </a:lnTo>
                  <a:lnTo>
                    <a:pt x="1677" y="1170"/>
                  </a:lnTo>
                  <a:lnTo>
                    <a:pt x="1666" y="1117"/>
                  </a:lnTo>
                  <a:lnTo>
                    <a:pt x="1677" y="1170"/>
                  </a:lnTo>
                  <a:lnTo>
                    <a:pt x="1699" y="1155"/>
                  </a:lnTo>
                  <a:lnTo>
                    <a:pt x="1714" y="1160"/>
                  </a:lnTo>
                  <a:lnTo>
                    <a:pt x="1704" y="1175"/>
                  </a:lnTo>
                  <a:lnTo>
                    <a:pt x="1714" y="1195"/>
                  </a:lnTo>
                  <a:lnTo>
                    <a:pt x="1760" y="1160"/>
                  </a:lnTo>
                  <a:lnTo>
                    <a:pt x="1777" y="1137"/>
                  </a:lnTo>
                  <a:lnTo>
                    <a:pt x="1729" y="1132"/>
                  </a:lnTo>
                  <a:lnTo>
                    <a:pt x="1709" y="1102"/>
                  </a:lnTo>
                  <a:lnTo>
                    <a:pt x="1724" y="1087"/>
                  </a:lnTo>
                  <a:lnTo>
                    <a:pt x="1729" y="1067"/>
                  </a:lnTo>
                  <a:lnTo>
                    <a:pt x="1656" y="1082"/>
                  </a:lnTo>
                  <a:lnTo>
                    <a:pt x="1619" y="1112"/>
                  </a:lnTo>
                  <a:lnTo>
                    <a:pt x="1636" y="1077"/>
                  </a:lnTo>
                  <a:lnTo>
                    <a:pt x="1671" y="1056"/>
                  </a:lnTo>
                  <a:lnTo>
                    <a:pt x="1692" y="1034"/>
                  </a:lnTo>
                  <a:lnTo>
                    <a:pt x="1755" y="1039"/>
                  </a:lnTo>
                  <a:lnTo>
                    <a:pt x="1803" y="1034"/>
                  </a:lnTo>
                  <a:lnTo>
                    <a:pt x="1840" y="1009"/>
                  </a:lnTo>
                  <a:lnTo>
                    <a:pt x="1866" y="988"/>
                  </a:lnTo>
                  <a:lnTo>
                    <a:pt x="1845" y="938"/>
                  </a:lnTo>
                  <a:lnTo>
                    <a:pt x="1840" y="910"/>
                  </a:lnTo>
                  <a:lnTo>
                    <a:pt x="1772" y="875"/>
                  </a:lnTo>
                  <a:lnTo>
                    <a:pt x="1772" y="855"/>
                  </a:lnTo>
                  <a:lnTo>
                    <a:pt x="1714" y="746"/>
                  </a:lnTo>
                  <a:lnTo>
                    <a:pt x="1699" y="792"/>
                  </a:lnTo>
                  <a:lnTo>
                    <a:pt x="1661" y="802"/>
                  </a:lnTo>
                  <a:lnTo>
                    <a:pt x="1651" y="792"/>
                  </a:lnTo>
                  <a:lnTo>
                    <a:pt x="1636" y="792"/>
                  </a:lnTo>
                  <a:lnTo>
                    <a:pt x="1636" y="719"/>
                  </a:lnTo>
                  <a:lnTo>
                    <a:pt x="1603" y="714"/>
                  </a:lnTo>
                  <a:lnTo>
                    <a:pt x="1578" y="678"/>
                  </a:lnTo>
                  <a:lnTo>
                    <a:pt x="1550" y="683"/>
                  </a:lnTo>
                  <a:lnTo>
                    <a:pt x="1520" y="673"/>
                  </a:lnTo>
                  <a:lnTo>
                    <a:pt x="1500" y="678"/>
                  </a:lnTo>
                  <a:lnTo>
                    <a:pt x="1500" y="703"/>
                  </a:lnTo>
                  <a:lnTo>
                    <a:pt x="1500" y="731"/>
                  </a:lnTo>
                  <a:lnTo>
                    <a:pt x="1495" y="787"/>
                  </a:lnTo>
                  <a:lnTo>
                    <a:pt x="1487" y="807"/>
                  </a:lnTo>
                  <a:lnTo>
                    <a:pt x="1520" y="870"/>
                  </a:lnTo>
                  <a:lnTo>
                    <a:pt x="1467" y="915"/>
                  </a:lnTo>
                  <a:lnTo>
                    <a:pt x="1477" y="993"/>
                  </a:lnTo>
                  <a:lnTo>
                    <a:pt x="1457" y="1009"/>
                  </a:lnTo>
                  <a:lnTo>
                    <a:pt x="1437" y="998"/>
                  </a:lnTo>
                  <a:lnTo>
                    <a:pt x="1424" y="905"/>
                  </a:lnTo>
                  <a:lnTo>
                    <a:pt x="1371" y="900"/>
                  </a:lnTo>
                  <a:lnTo>
                    <a:pt x="1273" y="845"/>
                  </a:lnTo>
                  <a:lnTo>
                    <a:pt x="1253" y="845"/>
                  </a:lnTo>
                  <a:lnTo>
                    <a:pt x="1235" y="797"/>
                  </a:lnTo>
                  <a:lnTo>
                    <a:pt x="1220" y="782"/>
                  </a:lnTo>
                  <a:lnTo>
                    <a:pt x="1263" y="658"/>
                  </a:lnTo>
                  <a:lnTo>
                    <a:pt x="1288" y="630"/>
                  </a:lnTo>
                  <a:lnTo>
                    <a:pt x="1316" y="615"/>
                  </a:lnTo>
                  <a:lnTo>
                    <a:pt x="1331" y="615"/>
                  </a:lnTo>
                  <a:lnTo>
                    <a:pt x="1346" y="565"/>
                  </a:lnTo>
                  <a:lnTo>
                    <a:pt x="1356" y="524"/>
                  </a:lnTo>
                  <a:lnTo>
                    <a:pt x="1409" y="512"/>
                  </a:lnTo>
                  <a:lnTo>
                    <a:pt x="1437" y="492"/>
                  </a:lnTo>
                  <a:lnTo>
                    <a:pt x="1419" y="446"/>
                  </a:lnTo>
                  <a:lnTo>
                    <a:pt x="1432" y="416"/>
                  </a:lnTo>
                  <a:lnTo>
                    <a:pt x="1412" y="393"/>
                  </a:lnTo>
                  <a:lnTo>
                    <a:pt x="1414" y="393"/>
                  </a:lnTo>
                  <a:lnTo>
                    <a:pt x="1417" y="391"/>
                  </a:lnTo>
                  <a:lnTo>
                    <a:pt x="1419" y="388"/>
                  </a:lnTo>
                  <a:lnTo>
                    <a:pt x="1422" y="388"/>
                  </a:lnTo>
                  <a:lnTo>
                    <a:pt x="1424" y="388"/>
                  </a:lnTo>
                  <a:lnTo>
                    <a:pt x="1432" y="388"/>
                  </a:lnTo>
                  <a:lnTo>
                    <a:pt x="1440" y="388"/>
                  </a:lnTo>
                  <a:lnTo>
                    <a:pt x="1442" y="386"/>
                  </a:lnTo>
                  <a:lnTo>
                    <a:pt x="1442" y="383"/>
                  </a:lnTo>
                  <a:lnTo>
                    <a:pt x="1437" y="376"/>
                  </a:lnTo>
                  <a:lnTo>
                    <a:pt x="1437" y="373"/>
                  </a:lnTo>
                  <a:lnTo>
                    <a:pt x="1440" y="373"/>
                  </a:lnTo>
                  <a:lnTo>
                    <a:pt x="1445" y="376"/>
                  </a:lnTo>
                  <a:lnTo>
                    <a:pt x="1452" y="378"/>
                  </a:lnTo>
                  <a:lnTo>
                    <a:pt x="1455" y="381"/>
                  </a:lnTo>
                  <a:lnTo>
                    <a:pt x="1457" y="383"/>
                  </a:lnTo>
                  <a:lnTo>
                    <a:pt x="1462" y="386"/>
                  </a:lnTo>
                  <a:lnTo>
                    <a:pt x="1467" y="388"/>
                  </a:lnTo>
                  <a:lnTo>
                    <a:pt x="1472" y="393"/>
                  </a:lnTo>
                  <a:lnTo>
                    <a:pt x="1477" y="396"/>
                  </a:lnTo>
                  <a:lnTo>
                    <a:pt x="1485" y="398"/>
                  </a:lnTo>
                  <a:lnTo>
                    <a:pt x="1490" y="401"/>
                  </a:lnTo>
                  <a:lnTo>
                    <a:pt x="1495" y="403"/>
                  </a:lnTo>
                  <a:lnTo>
                    <a:pt x="1500" y="406"/>
                  </a:lnTo>
                  <a:lnTo>
                    <a:pt x="1505" y="406"/>
                  </a:lnTo>
                  <a:lnTo>
                    <a:pt x="1510" y="411"/>
                  </a:lnTo>
                  <a:lnTo>
                    <a:pt x="1515" y="413"/>
                  </a:lnTo>
                  <a:lnTo>
                    <a:pt x="1523" y="419"/>
                  </a:lnTo>
                  <a:lnTo>
                    <a:pt x="1528" y="424"/>
                  </a:lnTo>
                  <a:lnTo>
                    <a:pt x="1535" y="431"/>
                  </a:lnTo>
                  <a:lnTo>
                    <a:pt x="1543" y="441"/>
                  </a:lnTo>
                  <a:lnTo>
                    <a:pt x="1545" y="449"/>
                  </a:lnTo>
                  <a:lnTo>
                    <a:pt x="1538" y="456"/>
                  </a:lnTo>
                  <a:lnTo>
                    <a:pt x="1530" y="466"/>
                  </a:lnTo>
                  <a:lnTo>
                    <a:pt x="1528" y="477"/>
                  </a:lnTo>
                  <a:lnTo>
                    <a:pt x="1530" y="479"/>
                  </a:lnTo>
                  <a:lnTo>
                    <a:pt x="1538" y="482"/>
                  </a:lnTo>
                  <a:lnTo>
                    <a:pt x="1543" y="487"/>
                  </a:lnTo>
                  <a:lnTo>
                    <a:pt x="1545" y="489"/>
                  </a:lnTo>
                  <a:lnTo>
                    <a:pt x="1543" y="494"/>
                  </a:lnTo>
                  <a:lnTo>
                    <a:pt x="1535" y="499"/>
                  </a:lnTo>
                  <a:lnTo>
                    <a:pt x="1528" y="504"/>
                  </a:lnTo>
                  <a:lnTo>
                    <a:pt x="1525" y="509"/>
                  </a:lnTo>
                  <a:lnTo>
                    <a:pt x="1520" y="509"/>
                  </a:lnTo>
                  <a:lnTo>
                    <a:pt x="1518" y="509"/>
                  </a:lnTo>
                  <a:lnTo>
                    <a:pt x="1515" y="509"/>
                  </a:lnTo>
                  <a:lnTo>
                    <a:pt x="1513" y="509"/>
                  </a:lnTo>
                  <a:lnTo>
                    <a:pt x="1508" y="512"/>
                  </a:lnTo>
                  <a:lnTo>
                    <a:pt x="1500" y="514"/>
                  </a:lnTo>
                  <a:lnTo>
                    <a:pt x="1495" y="519"/>
                  </a:lnTo>
                  <a:lnTo>
                    <a:pt x="1492" y="522"/>
                  </a:lnTo>
                  <a:lnTo>
                    <a:pt x="1492" y="524"/>
                  </a:lnTo>
                  <a:lnTo>
                    <a:pt x="1495" y="527"/>
                  </a:lnTo>
                  <a:lnTo>
                    <a:pt x="1498" y="529"/>
                  </a:lnTo>
                  <a:lnTo>
                    <a:pt x="1500" y="532"/>
                  </a:lnTo>
                  <a:lnTo>
                    <a:pt x="1503" y="535"/>
                  </a:lnTo>
                  <a:lnTo>
                    <a:pt x="1508" y="537"/>
                  </a:lnTo>
                  <a:lnTo>
                    <a:pt x="1513" y="540"/>
                  </a:lnTo>
                  <a:lnTo>
                    <a:pt x="1518" y="540"/>
                  </a:lnTo>
                  <a:lnTo>
                    <a:pt x="1523" y="537"/>
                  </a:lnTo>
                  <a:lnTo>
                    <a:pt x="1528" y="532"/>
                  </a:lnTo>
                  <a:lnTo>
                    <a:pt x="1530" y="529"/>
                  </a:lnTo>
                  <a:lnTo>
                    <a:pt x="1535" y="527"/>
                  </a:lnTo>
                  <a:lnTo>
                    <a:pt x="1540" y="527"/>
                  </a:lnTo>
                  <a:lnTo>
                    <a:pt x="1548" y="524"/>
                  </a:lnTo>
                  <a:lnTo>
                    <a:pt x="1556" y="519"/>
                  </a:lnTo>
                  <a:lnTo>
                    <a:pt x="1561" y="519"/>
                  </a:lnTo>
                  <a:lnTo>
                    <a:pt x="1563" y="519"/>
                  </a:lnTo>
                  <a:lnTo>
                    <a:pt x="1566" y="522"/>
                  </a:lnTo>
                  <a:lnTo>
                    <a:pt x="1568" y="524"/>
                  </a:lnTo>
                  <a:lnTo>
                    <a:pt x="1571" y="524"/>
                  </a:lnTo>
                  <a:lnTo>
                    <a:pt x="1573" y="527"/>
                  </a:lnTo>
                  <a:lnTo>
                    <a:pt x="1576" y="529"/>
                  </a:lnTo>
                  <a:lnTo>
                    <a:pt x="1578" y="529"/>
                  </a:lnTo>
                  <a:lnTo>
                    <a:pt x="1583" y="532"/>
                  </a:lnTo>
                  <a:lnTo>
                    <a:pt x="1588" y="532"/>
                  </a:lnTo>
                  <a:lnTo>
                    <a:pt x="1593" y="535"/>
                  </a:lnTo>
                  <a:lnTo>
                    <a:pt x="1603" y="535"/>
                  </a:lnTo>
                  <a:lnTo>
                    <a:pt x="1606" y="540"/>
                  </a:lnTo>
                  <a:lnTo>
                    <a:pt x="1606" y="542"/>
                  </a:lnTo>
                  <a:lnTo>
                    <a:pt x="1608" y="547"/>
                  </a:lnTo>
                  <a:lnTo>
                    <a:pt x="1611" y="547"/>
                  </a:lnTo>
                  <a:lnTo>
                    <a:pt x="1616" y="550"/>
                  </a:lnTo>
                  <a:lnTo>
                    <a:pt x="1619" y="550"/>
                  </a:lnTo>
                  <a:lnTo>
                    <a:pt x="1621" y="550"/>
                  </a:lnTo>
                  <a:lnTo>
                    <a:pt x="1624" y="547"/>
                  </a:lnTo>
                  <a:lnTo>
                    <a:pt x="1629" y="547"/>
                  </a:lnTo>
                  <a:lnTo>
                    <a:pt x="1631" y="547"/>
                  </a:lnTo>
                  <a:lnTo>
                    <a:pt x="1634" y="547"/>
                  </a:lnTo>
                  <a:lnTo>
                    <a:pt x="1639" y="547"/>
                  </a:lnTo>
                  <a:lnTo>
                    <a:pt x="1641" y="547"/>
                  </a:lnTo>
                  <a:lnTo>
                    <a:pt x="1644" y="550"/>
                  </a:lnTo>
                  <a:lnTo>
                    <a:pt x="1649" y="550"/>
                  </a:lnTo>
                  <a:lnTo>
                    <a:pt x="1651" y="550"/>
                  </a:lnTo>
                  <a:lnTo>
                    <a:pt x="1654" y="547"/>
                  </a:lnTo>
                  <a:lnTo>
                    <a:pt x="1659" y="547"/>
                  </a:lnTo>
                  <a:lnTo>
                    <a:pt x="1664" y="547"/>
                  </a:lnTo>
                  <a:lnTo>
                    <a:pt x="1669" y="545"/>
                  </a:lnTo>
                  <a:lnTo>
                    <a:pt x="1671" y="545"/>
                  </a:lnTo>
                  <a:lnTo>
                    <a:pt x="1674" y="545"/>
                  </a:lnTo>
                  <a:lnTo>
                    <a:pt x="1679" y="545"/>
                  </a:lnTo>
                  <a:lnTo>
                    <a:pt x="1682" y="545"/>
                  </a:lnTo>
                  <a:lnTo>
                    <a:pt x="1684" y="545"/>
                  </a:lnTo>
                  <a:lnTo>
                    <a:pt x="1687" y="545"/>
                  </a:lnTo>
                  <a:lnTo>
                    <a:pt x="1692" y="545"/>
                  </a:lnTo>
                  <a:lnTo>
                    <a:pt x="1697" y="545"/>
                  </a:lnTo>
                  <a:lnTo>
                    <a:pt x="1699" y="542"/>
                  </a:lnTo>
                  <a:lnTo>
                    <a:pt x="1697" y="540"/>
                  </a:lnTo>
                  <a:lnTo>
                    <a:pt x="1697" y="537"/>
                  </a:lnTo>
                  <a:lnTo>
                    <a:pt x="1692" y="535"/>
                  </a:lnTo>
                  <a:lnTo>
                    <a:pt x="1687" y="532"/>
                  </a:lnTo>
                  <a:lnTo>
                    <a:pt x="1679" y="529"/>
                  </a:lnTo>
                  <a:lnTo>
                    <a:pt x="1677" y="529"/>
                  </a:lnTo>
                  <a:lnTo>
                    <a:pt x="1674" y="527"/>
                  </a:lnTo>
                  <a:lnTo>
                    <a:pt x="1671" y="524"/>
                  </a:lnTo>
                  <a:lnTo>
                    <a:pt x="1669" y="524"/>
                  </a:lnTo>
                  <a:lnTo>
                    <a:pt x="1666" y="524"/>
                  </a:lnTo>
                  <a:lnTo>
                    <a:pt x="1664" y="524"/>
                  </a:lnTo>
                  <a:lnTo>
                    <a:pt x="1661" y="524"/>
                  </a:lnTo>
                  <a:lnTo>
                    <a:pt x="1656" y="522"/>
                  </a:lnTo>
                  <a:lnTo>
                    <a:pt x="1651" y="519"/>
                  </a:lnTo>
                  <a:lnTo>
                    <a:pt x="1641" y="517"/>
                  </a:lnTo>
                  <a:lnTo>
                    <a:pt x="1636" y="514"/>
                  </a:lnTo>
                  <a:lnTo>
                    <a:pt x="1634" y="512"/>
                  </a:lnTo>
                  <a:lnTo>
                    <a:pt x="1634" y="509"/>
                  </a:lnTo>
                  <a:lnTo>
                    <a:pt x="1636" y="509"/>
                  </a:lnTo>
                  <a:lnTo>
                    <a:pt x="1639" y="509"/>
                  </a:lnTo>
                  <a:lnTo>
                    <a:pt x="1644" y="509"/>
                  </a:lnTo>
                  <a:lnTo>
                    <a:pt x="1649" y="512"/>
                  </a:lnTo>
                  <a:lnTo>
                    <a:pt x="1651" y="512"/>
                  </a:lnTo>
                  <a:lnTo>
                    <a:pt x="1656" y="514"/>
                  </a:lnTo>
                  <a:lnTo>
                    <a:pt x="1659" y="514"/>
                  </a:lnTo>
                  <a:lnTo>
                    <a:pt x="1664" y="514"/>
                  </a:lnTo>
                  <a:lnTo>
                    <a:pt x="1666" y="519"/>
                  </a:lnTo>
                  <a:lnTo>
                    <a:pt x="1671" y="519"/>
                  </a:lnTo>
                  <a:lnTo>
                    <a:pt x="1677" y="517"/>
                  </a:lnTo>
                  <a:lnTo>
                    <a:pt x="1687" y="514"/>
                  </a:lnTo>
                  <a:lnTo>
                    <a:pt x="1694" y="514"/>
                  </a:lnTo>
                  <a:lnTo>
                    <a:pt x="1697" y="519"/>
                  </a:lnTo>
                  <a:lnTo>
                    <a:pt x="1699" y="519"/>
                  </a:lnTo>
                  <a:lnTo>
                    <a:pt x="1704" y="522"/>
                  </a:lnTo>
                  <a:lnTo>
                    <a:pt x="1707" y="524"/>
                  </a:lnTo>
                  <a:lnTo>
                    <a:pt x="1707" y="522"/>
                  </a:lnTo>
                  <a:lnTo>
                    <a:pt x="1704" y="519"/>
                  </a:lnTo>
                  <a:lnTo>
                    <a:pt x="1702" y="514"/>
                  </a:lnTo>
                  <a:lnTo>
                    <a:pt x="1699" y="514"/>
                  </a:lnTo>
                  <a:lnTo>
                    <a:pt x="1699" y="509"/>
                  </a:lnTo>
                  <a:lnTo>
                    <a:pt x="1697" y="507"/>
                  </a:lnTo>
                  <a:lnTo>
                    <a:pt x="1694" y="502"/>
                  </a:lnTo>
                  <a:lnTo>
                    <a:pt x="1692" y="494"/>
                  </a:lnTo>
                  <a:lnTo>
                    <a:pt x="1692" y="492"/>
                  </a:lnTo>
                  <a:lnTo>
                    <a:pt x="1692" y="489"/>
                  </a:lnTo>
                  <a:lnTo>
                    <a:pt x="1692" y="487"/>
                  </a:lnTo>
                  <a:lnTo>
                    <a:pt x="1689" y="482"/>
                  </a:lnTo>
                  <a:lnTo>
                    <a:pt x="1682" y="479"/>
                  </a:lnTo>
                  <a:lnTo>
                    <a:pt x="1677" y="479"/>
                  </a:lnTo>
                  <a:lnTo>
                    <a:pt x="1671" y="477"/>
                  </a:lnTo>
                  <a:lnTo>
                    <a:pt x="1669" y="471"/>
                  </a:lnTo>
                  <a:lnTo>
                    <a:pt x="1664" y="469"/>
                  </a:lnTo>
                  <a:lnTo>
                    <a:pt x="1659" y="469"/>
                  </a:lnTo>
                  <a:lnTo>
                    <a:pt x="1651" y="466"/>
                  </a:lnTo>
                  <a:lnTo>
                    <a:pt x="1646" y="466"/>
                  </a:lnTo>
                  <a:lnTo>
                    <a:pt x="1644" y="466"/>
                  </a:lnTo>
                  <a:lnTo>
                    <a:pt x="1639" y="464"/>
                  </a:lnTo>
                  <a:lnTo>
                    <a:pt x="1634" y="461"/>
                  </a:lnTo>
                  <a:lnTo>
                    <a:pt x="1631" y="459"/>
                  </a:lnTo>
                  <a:lnTo>
                    <a:pt x="1626" y="459"/>
                  </a:lnTo>
                  <a:lnTo>
                    <a:pt x="1624" y="454"/>
                  </a:lnTo>
                  <a:lnTo>
                    <a:pt x="1621" y="451"/>
                  </a:lnTo>
                  <a:lnTo>
                    <a:pt x="1616" y="446"/>
                  </a:lnTo>
                  <a:lnTo>
                    <a:pt x="1614" y="441"/>
                  </a:lnTo>
                  <a:lnTo>
                    <a:pt x="1611" y="439"/>
                  </a:lnTo>
                  <a:lnTo>
                    <a:pt x="1611" y="434"/>
                  </a:lnTo>
                  <a:lnTo>
                    <a:pt x="1614" y="431"/>
                  </a:lnTo>
                  <a:lnTo>
                    <a:pt x="1619" y="431"/>
                  </a:lnTo>
                  <a:lnTo>
                    <a:pt x="1624" y="431"/>
                  </a:lnTo>
                  <a:lnTo>
                    <a:pt x="1631" y="434"/>
                  </a:lnTo>
                  <a:lnTo>
                    <a:pt x="1636" y="436"/>
                  </a:lnTo>
                  <a:lnTo>
                    <a:pt x="1639" y="436"/>
                  </a:lnTo>
                  <a:lnTo>
                    <a:pt x="1644" y="439"/>
                  </a:lnTo>
                  <a:lnTo>
                    <a:pt x="1649" y="441"/>
                  </a:lnTo>
                  <a:lnTo>
                    <a:pt x="1654" y="444"/>
                  </a:lnTo>
                  <a:lnTo>
                    <a:pt x="1659" y="446"/>
                  </a:lnTo>
                  <a:lnTo>
                    <a:pt x="1664" y="449"/>
                  </a:lnTo>
                  <a:lnTo>
                    <a:pt x="1669" y="451"/>
                  </a:lnTo>
                  <a:lnTo>
                    <a:pt x="1671" y="451"/>
                  </a:lnTo>
                  <a:lnTo>
                    <a:pt x="1677" y="449"/>
                  </a:lnTo>
                  <a:lnTo>
                    <a:pt x="1679" y="444"/>
                  </a:lnTo>
                  <a:lnTo>
                    <a:pt x="1679" y="441"/>
                  </a:lnTo>
                  <a:lnTo>
                    <a:pt x="1677" y="436"/>
                  </a:lnTo>
                  <a:lnTo>
                    <a:pt x="1671" y="434"/>
                  </a:lnTo>
                  <a:lnTo>
                    <a:pt x="1666" y="431"/>
                  </a:lnTo>
                  <a:lnTo>
                    <a:pt x="1666" y="429"/>
                  </a:lnTo>
                  <a:lnTo>
                    <a:pt x="1666" y="426"/>
                  </a:lnTo>
                  <a:lnTo>
                    <a:pt x="1669" y="424"/>
                  </a:lnTo>
                  <a:lnTo>
                    <a:pt x="1671" y="424"/>
                  </a:lnTo>
                  <a:lnTo>
                    <a:pt x="1674" y="421"/>
                  </a:lnTo>
                  <a:lnTo>
                    <a:pt x="1677" y="419"/>
                  </a:lnTo>
                  <a:lnTo>
                    <a:pt x="1677" y="416"/>
                  </a:lnTo>
                  <a:lnTo>
                    <a:pt x="1674" y="413"/>
                  </a:lnTo>
                  <a:lnTo>
                    <a:pt x="1671" y="408"/>
                  </a:lnTo>
                  <a:lnTo>
                    <a:pt x="1669" y="406"/>
                  </a:lnTo>
                  <a:lnTo>
                    <a:pt x="1664" y="406"/>
                  </a:lnTo>
                  <a:lnTo>
                    <a:pt x="1664" y="403"/>
                  </a:lnTo>
                  <a:lnTo>
                    <a:pt x="1669" y="401"/>
                  </a:lnTo>
                  <a:lnTo>
                    <a:pt x="1674" y="398"/>
                  </a:lnTo>
                  <a:lnTo>
                    <a:pt x="1677" y="393"/>
                  </a:lnTo>
                  <a:lnTo>
                    <a:pt x="1674" y="391"/>
                  </a:lnTo>
                  <a:lnTo>
                    <a:pt x="1669" y="388"/>
                  </a:lnTo>
                  <a:lnTo>
                    <a:pt x="1661" y="386"/>
                  </a:lnTo>
                  <a:lnTo>
                    <a:pt x="1654" y="386"/>
                  </a:lnTo>
                  <a:lnTo>
                    <a:pt x="1649" y="386"/>
                  </a:lnTo>
                  <a:lnTo>
                    <a:pt x="1644" y="386"/>
                  </a:lnTo>
                  <a:lnTo>
                    <a:pt x="1639" y="388"/>
                  </a:lnTo>
                  <a:lnTo>
                    <a:pt x="1636" y="388"/>
                  </a:lnTo>
                  <a:lnTo>
                    <a:pt x="1634" y="388"/>
                  </a:lnTo>
                  <a:lnTo>
                    <a:pt x="1631" y="386"/>
                  </a:lnTo>
                  <a:lnTo>
                    <a:pt x="1634" y="383"/>
                  </a:lnTo>
                  <a:lnTo>
                    <a:pt x="1631" y="383"/>
                  </a:lnTo>
                  <a:lnTo>
                    <a:pt x="1629" y="381"/>
                  </a:lnTo>
                  <a:lnTo>
                    <a:pt x="1626" y="381"/>
                  </a:lnTo>
                  <a:lnTo>
                    <a:pt x="1621" y="381"/>
                  </a:lnTo>
                  <a:lnTo>
                    <a:pt x="1616" y="381"/>
                  </a:lnTo>
                  <a:lnTo>
                    <a:pt x="1611" y="378"/>
                  </a:lnTo>
                  <a:lnTo>
                    <a:pt x="1606" y="378"/>
                  </a:lnTo>
                  <a:lnTo>
                    <a:pt x="1603" y="378"/>
                  </a:lnTo>
                  <a:lnTo>
                    <a:pt x="1598" y="376"/>
                  </a:lnTo>
                  <a:lnTo>
                    <a:pt x="1598" y="378"/>
                  </a:lnTo>
                  <a:lnTo>
                    <a:pt x="1601" y="381"/>
                  </a:lnTo>
                  <a:lnTo>
                    <a:pt x="1603" y="386"/>
                  </a:lnTo>
                  <a:lnTo>
                    <a:pt x="1601" y="386"/>
                  </a:lnTo>
                  <a:lnTo>
                    <a:pt x="1596" y="386"/>
                  </a:lnTo>
                  <a:lnTo>
                    <a:pt x="1591" y="381"/>
                  </a:lnTo>
                  <a:lnTo>
                    <a:pt x="1583" y="376"/>
                  </a:lnTo>
                  <a:lnTo>
                    <a:pt x="1578" y="373"/>
                  </a:lnTo>
                  <a:lnTo>
                    <a:pt x="1576" y="373"/>
                  </a:lnTo>
                  <a:lnTo>
                    <a:pt x="1568" y="376"/>
                  </a:lnTo>
                  <a:lnTo>
                    <a:pt x="1563" y="373"/>
                  </a:lnTo>
                  <a:lnTo>
                    <a:pt x="1558" y="371"/>
                  </a:lnTo>
                  <a:lnTo>
                    <a:pt x="1558" y="366"/>
                  </a:lnTo>
                  <a:lnTo>
                    <a:pt x="1561" y="363"/>
                  </a:lnTo>
                  <a:lnTo>
                    <a:pt x="1561" y="361"/>
                  </a:lnTo>
                  <a:lnTo>
                    <a:pt x="1561" y="358"/>
                  </a:lnTo>
                  <a:lnTo>
                    <a:pt x="1563" y="356"/>
                  </a:lnTo>
                  <a:lnTo>
                    <a:pt x="1566" y="356"/>
                  </a:lnTo>
                  <a:lnTo>
                    <a:pt x="1568" y="356"/>
                  </a:lnTo>
                  <a:lnTo>
                    <a:pt x="1568" y="353"/>
                  </a:lnTo>
                  <a:lnTo>
                    <a:pt x="1561" y="350"/>
                  </a:lnTo>
                  <a:lnTo>
                    <a:pt x="1556" y="350"/>
                  </a:lnTo>
                  <a:lnTo>
                    <a:pt x="1553" y="345"/>
                  </a:lnTo>
                  <a:lnTo>
                    <a:pt x="1556" y="343"/>
                  </a:lnTo>
                  <a:lnTo>
                    <a:pt x="1561" y="343"/>
                  </a:lnTo>
                  <a:lnTo>
                    <a:pt x="1558" y="343"/>
                  </a:lnTo>
                  <a:lnTo>
                    <a:pt x="1556" y="340"/>
                  </a:lnTo>
                  <a:lnTo>
                    <a:pt x="1553" y="335"/>
                  </a:lnTo>
                  <a:lnTo>
                    <a:pt x="1548" y="333"/>
                  </a:lnTo>
                  <a:lnTo>
                    <a:pt x="1545" y="333"/>
                  </a:lnTo>
                  <a:lnTo>
                    <a:pt x="1540" y="333"/>
                  </a:lnTo>
                  <a:lnTo>
                    <a:pt x="1538" y="333"/>
                  </a:lnTo>
                  <a:lnTo>
                    <a:pt x="1540" y="330"/>
                  </a:lnTo>
                  <a:lnTo>
                    <a:pt x="1540" y="328"/>
                  </a:lnTo>
                  <a:lnTo>
                    <a:pt x="1538" y="325"/>
                  </a:lnTo>
                  <a:lnTo>
                    <a:pt x="1533" y="325"/>
                  </a:lnTo>
                  <a:lnTo>
                    <a:pt x="1528" y="325"/>
                  </a:lnTo>
                  <a:lnTo>
                    <a:pt x="1520" y="325"/>
                  </a:lnTo>
                  <a:lnTo>
                    <a:pt x="1515" y="325"/>
                  </a:lnTo>
                  <a:lnTo>
                    <a:pt x="1510" y="325"/>
                  </a:lnTo>
                  <a:lnTo>
                    <a:pt x="1503" y="323"/>
                  </a:lnTo>
                  <a:lnTo>
                    <a:pt x="1500" y="323"/>
                  </a:lnTo>
                  <a:lnTo>
                    <a:pt x="1500" y="320"/>
                  </a:lnTo>
                  <a:lnTo>
                    <a:pt x="1498" y="318"/>
                  </a:lnTo>
                  <a:lnTo>
                    <a:pt x="1492" y="315"/>
                  </a:lnTo>
                  <a:lnTo>
                    <a:pt x="1485" y="315"/>
                  </a:lnTo>
                  <a:lnTo>
                    <a:pt x="1480" y="318"/>
                  </a:lnTo>
                  <a:lnTo>
                    <a:pt x="1475" y="323"/>
                  </a:lnTo>
                  <a:lnTo>
                    <a:pt x="1472" y="325"/>
                  </a:lnTo>
                  <a:lnTo>
                    <a:pt x="1467" y="325"/>
                  </a:lnTo>
                  <a:lnTo>
                    <a:pt x="1462" y="320"/>
                  </a:lnTo>
                  <a:lnTo>
                    <a:pt x="1460" y="318"/>
                  </a:lnTo>
                  <a:lnTo>
                    <a:pt x="1457" y="313"/>
                  </a:lnTo>
                  <a:lnTo>
                    <a:pt x="1455" y="310"/>
                  </a:lnTo>
                  <a:lnTo>
                    <a:pt x="1450" y="305"/>
                  </a:lnTo>
                  <a:lnTo>
                    <a:pt x="1442" y="300"/>
                  </a:lnTo>
                  <a:lnTo>
                    <a:pt x="1435" y="298"/>
                  </a:lnTo>
                  <a:lnTo>
                    <a:pt x="1429" y="298"/>
                  </a:lnTo>
                  <a:lnTo>
                    <a:pt x="1427" y="300"/>
                  </a:lnTo>
                  <a:lnTo>
                    <a:pt x="1419" y="303"/>
                  </a:lnTo>
                  <a:lnTo>
                    <a:pt x="1414" y="305"/>
                  </a:lnTo>
                  <a:lnTo>
                    <a:pt x="1414" y="308"/>
                  </a:lnTo>
                  <a:lnTo>
                    <a:pt x="1414" y="313"/>
                  </a:lnTo>
                  <a:lnTo>
                    <a:pt x="1409" y="315"/>
                  </a:lnTo>
                  <a:lnTo>
                    <a:pt x="1404" y="320"/>
                  </a:lnTo>
                  <a:lnTo>
                    <a:pt x="1397" y="320"/>
                  </a:lnTo>
                  <a:lnTo>
                    <a:pt x="1394" y="320"/>
                  </a:lnTo>
                  <a:lnTo>
                    <a:pt x="1392" y="315"/>
                  </a:lnTo>
                  <a:lnTo>
                    <a:pt x="1392" y="310"/>
                  </a:lnTo>
                  <a:lnTo>
                    <a:pt x="1389" y="305"/>
                  </a:lnTo>
                  <a:lnTo>
                    <a:pt x="1389" y="303"/>
                  </a:lnTo>
                  <a:lnTo>
                    <a:pt x="1387" y="298"/>
                  </a:lnTo>
                  <a:lnTo>
                    <a:pt x="1384" y="292"/>
                  </a:lnTo>
                  <a:lnTo>
                    <a:pt x="1382" y="290"/>
                  </a:lnTo>
                  <a:lnTo>
                    <a:pt x="1374" y="285"/>
                  </a:lnTo>
                  <a:lnTo>
                    <a:pt x="1366" y="285"/>
                  </a:lnTo>
                  <a:lnTo>
                    <a:pt x="1359" y="287"/>
                  </a:lnTo>
                  <a:lnTo>
                    <a:pt x="1354" y="292"/>
                  </a:lnTo>
                  <a:lnTo>
                    <a:pt x="1351" y="303"/>
                  </a:lnTo>
                  <a:lnTo>
                    <a:pt x="1349" y="313"/>
                  </a:lnTo>
                  <a:lnTo>
                    <a:pt x="1349" y="325"/>
                  </a:lnTo>
                  <a:lnTo>
                    <a:pt x="1354" y="343"/>
                  </a:lnTo>
                  <a:lnTo>
                    <a:pt x="1359" y="356"/>
                  </a:lnTo>
                  <a:lnTo>
                    <a:pt x="1356" y="353"/>
                  </a:lnTo>
                  <a:lnTo>
                    <a:pt x="1354" y="350"/>
                  </a:lnTo>
                  <a:lnTo>
                    <a:pt x="1349" y="345"/>
                  </a:lnTo>
                  <a:lnTo>
                    <a:pt x="1344" y="338"/>
                  </a:lnTo>
                  <a:lnTo>
                    <a:pt x="1341" y="330"/>
                  </a:lnTo>
                  <a:lnTo>
                    <a:pt x="1339" y="323"/>
                  </a:lnTo>
                  <a:lnTo>
                    <a:pt x="1339" y="310"/>
                  </a:lnTo>
                  <a:lnTo>
                    <a:pt x="1344" y="298"/>
                  </a:lnTo>
                  <a:lnTo>
                    <a:pt x="1344" y="290"/>
                  </a:lnTo>
                  <a:lnTo>
                    <a:pt x="1341" y="287"/>
                  </a:lnTo>
                  <a:lnTo>
                    <a:pt x="1336" y="287"/>
                  </a:lnTo>
                  <a:lnTo>
                    <a:pt x="1331" y="287"/>
                  </a:lnTo>
                  <a:lnTo>
                    <a:pt x="1324" y="290"/>
                  </a:lnTo>
                  <a:lnTo>
                    <a:pt x="1316" y="298"/>
                  </a:lnTo>
                  <a:lnTo>
                    <a:pt x="1311" y="310"/>
                  </a:lnTo>
                  <a:lnTo>
                    <a:pt x="1308" y="325"/>
                  </a:lnTo>
                  <a:lnTo>
                    <a:pt x="1308" y="335"/>
                  </a:lnTo>
                  <a:lnTo>
                    <a:pt x="1308" y="340"/>
                  </a:lnTo>
                  <a:lnTo>
                    <a:pt x="1308" y="345"/>
                  </a:lnTo>
                  <a:lnTo>
                    <a:pt x="1308" y="356"/>
                  </a:lnTo>
                  <a:lnTo>
                    <a:pt x="1308" y="361"/>
                  </a:lnTo>
                  <a:lnTo>
                    <a:pt x="1311" y="363"/>
                  </a:lnTo>
                  <a:lnTo>
                    <a:pt x="1316" y="366"/>
                  </a:lnTo>
                  <a:lnTo>
                    <a:pt x="1319" y="366"/>
                  </a:lnTo>
                  <a:lnTo>
                    <a:pt x="1321" y="366"/>
                  </a:lnTo>
                  <a:lnTo>
                    <a:pt x="1329" y="368"/>
                  </a:lnTo>
                  <a:lnTo>
                    <a:pt x="1334" y="371"/>
                  </a:lnTo>
                  <a:lnTo>
                    <a:pt x="1339" y="371"/>
                  </a:lnTo>
                  <a:lnTo>
                    <a:pt x="1341" y="373"/>
                  </a:lnTo>
                  <a:lnTo>
                    <a:pt x="1339" y="376"/>
                  </a:lnTo>
                  <a:lnTo>
                    <a:pt x="1334" y="376"/>
                  </a:lnTo>
                  <a:lnTo>
                    <a:pt x="1331" y="376"/>
                  </a:lnTo>
                  <a:lnTo>
                    <a:pt x="1326" y="376"/>
                  </a:lnTo>
                  <a:lnTo>
                    <a:pt x="1321" y="378"/>
                  </a:lnTo>
                  <a:lnTo>
                    <a:pt x="1316" y="381"/>
                  </a:lnTo>
                  <a:lnTo>
                    <a:pt x="1316" y="383"/>
                  </a:lnTo>
                  <a:lnTo>
                    <a:pt x="1319" y="386"/>
                  </a:lnTo>
                  <a:lnTo>
                    <a:pt x="1321" y="386"/>
                  </a:lnTo>
                  <a:lnTo>
                    <a:pt x="1326" y="388"/>
                  </a:lnTo>
                  <a:lnTo>
                    <a:pt x="1331" y="391"/>
                  </a:lnTo>
                  <a:lnTo>
                    <a:pt x="1334" y="393"/>
                  </a:lnTo>
                  <a:lnTo>
                    <a:pt x="1339" y="396"/>
                  </a:lnTo>
                  <a:lnTo>
                    <a:pt x="1341" y="396"/>
                  </a:lnTo>
                  <a:lnTo>
                    <a:pt x="1346" y="396"/>
                  </a:lnTo>
                  <a:lnTo>
                    <a:pt x="1351" y="393"/>
                  </a:lnTo>
                  <a:lnTo>
                    <a:pt x="1356" y="391"/>
                  </a:lnTo>
                  <a:lnTo>
                    <a:pt x="1359" y="393"/>
                  </a:lnTo>
                  <a:lnTo>
                    <a:pt x="1361" y="396"/>
                  </a:lnTo>
                  <a:lnTo>
                    <a:pt x="1371" y="398"/>
                  </a:lnTo>
                  <a:lnTo>
                    <a:pt x="1374" y="398"/>
                  </a:lnTo>
                  <a:lnTo>
                    <a:pt x="1366" y="436"/>
                  </a:lnTo>
                  <a:lnTo>
                    <a:pt x="1336" y="482"/>
                  </a:lnTo>
                  <a:lnTo>
                    <a:pt x="1326" y="426"/>
                  </a:lnTo>
                  <a:lnTo>
                    <a:pt x="1308" y="403"/>
                  </a:lnTo>
                  <a:lnTo>
                    <a:pt x="1288" y="431"/>
                  </a:lnTo>
                  <a:lnTo>
                    <a:pt x="1278" y="403"/>
                  </a:lnTo>
                  <a:lnTo>
                    <a:pt x="1258" y="368"/>
                  </a:lnTo>
                  <a:lnTo>
                    <a:pt x="1248" y="323"/>
                  </a:lnTo>
                  <a:lnTo>
                    <a:pt x="1215" y="270"/>
                  </a:lnTo>
                  <a:lnTo>
                    <a:pt x="1190" y="343"/>
                  </a:lnTo>
                  <a:lnTo>
                    <a:pt x="1190" y="368"/>
                  </a:lnTo>
                  <a:lnTo>
                    <a:pt x="1225" y="398"/>
                  </a:lnTo>
                  <a:lnTo>
                    <a:pt x="1230" y="431"/>
                  </a:lnTo>
                  <a:lnTo>
                    <a:pt x="1205" y="456"/>
                  </a:lnTo>
                  <a:lnTo>
                    <a:pt x="1190" y="446"/>
                  </a:lnTo>
                  <a:lnTo>
                    <a:pt x="1185" y="446"/>
                  </a:lnTo>
                  <a:lnTo>
                    <a:pt x="1185" y="444"/>
                  </a:lnTo>
                  <a:lnTo>
                    <a:pt x="1187" y="439"/>
                  </a:lnTo>
                  <a:lnTo>
                    <a:pt x="1185" y="434"/>
                  </a:lnTo>
                  <a:lnTo>
                    <a:pt x="1185" y="429"/>
                  </a:lnTo>
                  <a:lnTo>
                    <a:pt x="1182" y="424"/>
                  </a:lnTo>
                  <a:lnTo>
                    <a:pt x="1185" y="424"/>
                  </a:lnTo>
                  <a:lnTo>
                    <a:pt x="1187" y="424"/>
                  </a:lnTo>
                  <a:lnTo>
                    <a:pt x="1190" y="424"/>
                  </a:lnTo>
                  <a:lnTo>
                    <a:pt x="1192" y="424"/>
                  </a:lnTo>
                  <a:lnTo>
                    <a:pt x="1195" y="424"/>
                  </a:lnTo>
                  <a:lnTo>
                    <a:pt x="1198" y="419"/>
                  </a:lnTo>
                  <a:lnTo>
                    <a:pt x="1200" y="413"/>
                  </a:lnTo>
                  <a:lnTo>
                    <a:pt x="1198" y="408"/>
                  </a:lnTo>
                  <a:lnTo>
                    <a:pt x="1192" y="406"/>
                  </a:lnTo>
                  <a:lnTo>
                    <a:pt x="1190" y="403"/>
                  </a:lnTo>
                  <a:lnTo>
                    <a:pt x="1185" y="403"/>
                  </a:lnTo>
                  <a:lnTo>
                    <a:pt x="1180" y="398"/>
                  </a:lnTo>
                  <a:lnTo>
                    <a:pt x="1175" y="396"/>
                  </a:lnTo>
                  <a:lnTo>
                    <a:pt x="1170" y="391"/>
                  </a:lnTo>
                  <a:lnTo>
                    <a:pt x="1167" y="388"/>
                  </a:lnTo>
                  <a:lnTo>
                    <a:pt x="1165" y="383"/>
                  </a:lnTo>
                  <a:lnTo>
                    <a:pt x="1162" y="378"/>
                  </a:lnTo>
                  <a:lnTo>
                    <a:pt x="1162" y="373"/>
                  </a:lnTo>
                  <a:lnTo>
                    <a:pt x="1162" y="371"/>
                  </a:lnTo>
                  <a:lnTo>
                    <a:pt x="1165" y="368"/>
                  </a:lnTo>
                  <a:lnTo>
                    <a:pt x="1165" y="363"/>
                  </a:lnTo>
                  <a:lnTo>
                    <a:pt x="1162" y="356"/>
                  </a:lnTo>
                  <a:lnTo>
                    <a:pt x="1162" y="350"/>
                  </a:lnTo>
                  <a:lnTo>
                    <a:pt x="1160" y="343"/>
                  </a:lnTo>
                  <a:lnTo>
                    <a:pt x="1160" y="338"/>
                  </a:lnTo>
                  <a:lnTo>
                    <a:pt x="1157" y="333"/>
                  </a:lnTo>
                  <a:lnTo>
                    <a:pt x="1157" y="328"/>
                  </a:lnTo>
                  <a:lnTo>
                    <a:pt x="1160" y="325"/>
                  </a:lnTo>
                  <a:lnTo>
                    <a:pt x="1162" y="323"/>
                  </a:lnTo>
                  <a:lnTo>
                    <a:pt x="1165" y="323"/>
                  </a:lnTo>
                  <a:lnTo>
                    <a:pt x="1167" y="318"/>
                  </a:lnTo>
                  <a:lnTo>
                    <a:pt x="1172" y="310"/>
                  </a:lnTo>
                  <a:lnTo>
                    <a:pt x="1172" y="308"/>
                  </a:lnTo>
                  <a:lnTo>
                    <a:pt x="1172" y="305"/>
                  </a:lnTo>
                  <a:lnTo>
                    <a:pt x="1170" y="303"/>
                  </a:lnTo>
                  <a:lnTo>
                    <a:pt x="1165" y="300"/>
                  </a:lnTo>
                  <a:lnTo>
                    <a:pt x="1162" y="300"/>
                  </a:lnTo>
                  <a:lnTo>
                    <a:pt x="1157" y="300"/>
                  </a:lnTo>
                  <a:lnTo>
                    <a:pt x="1152" y="300"/>
                  </a:lnTo>
                  <a:lnTo>
                    <a:pt x="1147" y="300"/>
                  </a:lnTo>
                  <a:lnTo>
                    <a:pt x="1142" y="303"/>
                  </a:lnTo>
                  <a:lnTo>
                    <a:pt x="1145" y="305"/>
                  </a:lnTo>
                  <a:lnTo>
                    <a:pt x="1147" y="308"/>
                  </a:lnTo>
                  <a:lnTo>
                    <a:pt x="1150" y="310"/>
                  </a:lnTo>
                  <a:lnTo>
                    <a:pt x="1152" y="313"/>
                  </a:lnTo>
                  <a:lnTo>
                    <a:pt x="1150" y="313"/>
                  </a:lnTo>
                  <a:lnTo>
                    <a:pt x="1147" y="315"/>
                  </a:lnTo>
                  <a:lnTo>
                    <a:pt x="1145" y="313"/>
                  </a:lnTo>
                  <a:lnTo>
                    <a:pt x="1142" y="310"/>
                  </a:lnTo>
                  <a:lnTo>
                    <a:pt x="1137" y="310"/>
                  </a:lnTo>
                  <a:lnTo>
                    <a:pt x="1134" y="313"/>
                  </a:lnTo>
                  <a:lnTo>
                    <a:pt x="1132" y="315"/>
                  </a:lnTo>
                  <a:lnTo>
                    <a:pt x="1132" y="320"/>
                  </a:lnTo>
                  <a:lnTo>
                    <a:pt x="1132" y="323"/>
                  </a:lnTo>
                  <a:lnTo>
                    <a:pt x="1134" y="328"/>
                  </a:lnTo>
                  <a:lnTo>
                    <a:pt x="1137" y="330"/>
                  </a:lnTo>
                  <a:lnTo>
                    <a:pt x="1134" y="335"/>
                  </a:lnTo>
                  <a:lnTo>
                    <a:pt x="1132" y="340"/>
                  </a:lnTo>
                  <a:lnTo>
                    <a:pt x="1132" y="348"/>
                  </a:lnTo>
                  <a:lnTo>
                    <a:pt x="1129" y="353"/>
                  </a:lnTo>
                  <a:lnTo>
                    <a:pt x="1127" y="350"/>
                  </a:lnTo>
                  <a:lnTo>
                    <a:pt x="1124" y="343"/>
                  </a:lnTo>
                  <a:lnTo>
                    <a:pt x="1124" y="335"/>
                  </a:lnTo>
                  <a:lnTo>
                    <a:pt x="1124" y="328"/>
                  </a:lnTo>
                  <a:lnTo>
                    <a:pt x="1119" y="323"/>
                  </a:lnTo>
                  <a:lnTo>
                    <a:pt x="1117" y="320"/>
                  </a:lnTo>
                  <a:lnTo>
                    <a:pt x="1112" y="315"/>
                  </a:lnTo>
                  <a:lnTo>
                    <a:pt x="1109" y="315"/>
                  </a:lnTo>
                  <a:lnTo>
                    <a:pt x="1109" y="318"/>
                  </a:lnTo>
                  <a:lnTo>
                    <a:pt x="1112" y="323"/>
                  </a:lnTo>
                  <a:lnTo>
                    <a:pt x="1112" y="328"/>
                  </a:lnTo>
                  <a:lnTo>
                    <a:pt x="1109" y="328"/>
                  </a:lnTo>
                  <a:lnTo>
                    <a:pt x="1104" y="328"/>
                  </a:lnTo>
                  <a:lnTo>
                    <a:pt x="1099" y="325"/>
                  </a:lnTo>
                  <a:lnTo>
                    <a:pt x="1094" y="320"/>
                  </a:lnTo>
                  <a:lnTo>
                    <a:pt x="1092" y="315"/>
                  </a:lnTo>
                  <a:lnTo>
                    <a:pt x="1092" y="313"/>
                  </a:lnTo>
                  <a:lnTo>
                    <a:pt x="1087" y="313"/>
                  </a:lnTo>
                  <a:lnTo>
                    <a:pt x="1082" y="315"/>
                  </a:lnTo>
                  <a:lnTo>
                    <a:pt x="1079" y="315"/>
                  </a:lnTo>
                  <a:lnTo>
                    <a:pt x="1077" y="313"/>
                  </a:lnTo>
                  <a:lnTo>
                    <a:pt x="1079" y="310"/>
                  </a:lnTo>
                  <a:lnTo>
                    <a:pt x="1082" y="303"/>
                  </a:lnTo>
                  <a:lnTo>
                    <a:pt x="1082" y="300"/>
                  </a:lnTo>
                  <a:lnTo>
                    <a:pt x="1077" y="298"/>
                  </a:lnTo>
                  <a:lnTo>
                    <a:pt x="1071" y="300"/>
                  </a:lnTo>
                  <a:lnTo>
                    <a:pt x="1064" y="300"/>
                  </a:lnTo>
                  <a:lnTo>
                    <a:pt x="1056" y="303"/>
                  </a:lnTo>
                  <a:lnTo>
                    <a:pt x="1051" y="303"/>
                  </a:lnTo>
                  <a:lnTo>
                    <a:pt x="1049" y="305"/>
                  </a:lnTo>
                  <a:lnTo>
                    <a:pt x="1044" y="305"/>
                  </a:lnTo>
                  <a:lnTo>
                    <a:pt x="1039" y="308"/>
                  </a:lnTo>
                  <a:lnTo>
                    <a:pt x="1036" y="310"/>
                  </a:lnTo>
                  <a:lnTo>
                    <a:pt x="1036" y="315"/>
                  </a:lnTo>
                  <a:lnTo>
                    <a:pt x="1034" y="320"/>
                  </a:lnTo>
                  <a:lnTo>
                    <a:pt x="1029" y="323"/>
                  </a:lnTo>
                  <a:lnTo>
                    <a:pt x="1024" y="323"/>
                  </a:lnTo>
                  <a:lnTo>
                    <a:pt x="1021" y="325"/>
                  </a:lnTo>
                  <a:lnTo>
                    <a:pt x="1021" y="330"/>
                  </a:lnTo>
                  <a:lnTo>
                    <a:pt x="1024" y="333"/>
                  </a:lnTo>
                  <a:lnTo>
                    <a:pt x="1029" y="338"/>
                  </a:lnTo>
                  <a:lnTo>
                    <a:pt x="1034" y="343"/>
                  </a:lnTo>
                  <a:lnTo>
                    <a:pt x="1036" y="345"/>
                  </a:lnTo>
                  <a:lnTo>
                    <a:pt x="1039" y="345"/>
                  </a:lnTo>
                  <a:lnTo>
                    <a:pt x="1039" y="350"/>
                  </a:lnTo>
                  <a:lnTo>
                    <a:pt x="1039" y="353"/>
                  </a:lnTo>
                  <a:lnTo>
                    <a:pt x="1034" y="356"/>
                  </a:lnTo>
                  <a:lnTo>
                    <a:pt x="1026" y="353"/>
                  </a:lnTo>
                  <a:lnTo>
                    <a:pt x="1021" y="356"/>
                  </a:lnTo>
                  <a:lnTo>
                    <a:pt x="1021" y="358"/>
                  </a:lnTo>
                  <a:lnTo>
                    <a:pt x="1021" y="361"/>
                  </a:lnTo>
                  <a:lnTo>
                    <a:pt x="1021" y="366"/>
                  </a:lnTo>
                  <a:lnTo>
                    <a:pt x="1024" y="371"/>
                  </a:lnTo>
                  <a:lnTo>
                    <a:pt x="1026" y="373"/>
                  </a:lnTo>
                  <a:lnTo>
                    <a:pt x="1031" y="373"/>
                  </a:lnTo>
                  <a:lnTo>
                    <a:pt x="1036" y="373"/>
                  </a:lnTo>
                  <a:lnTo>
                    <a:pt x="1044" y="373"/>
                  </a:lnTo>
                  <a:lnTo>
                    <a:pt x="1051" y="376"/>
                  </a:lnTo>
                  <a:lnTo>
                    <a:pt x="1054" y="376"/>
                  </a:lnTo>
                  <a:lnTo>
                    <a:pt x="1059" y="376"/>
                  </a:lnTo>
                  <a:lnTo>
                    <a:pt x="1069" y="378"/>
                  </a:lnTo>
                  <a:lnTo>
                    <a:pt x="1077" y="381"/>
                  </a:lnTo>
                  <a:lnTo>
                    <a:pt x="1082" y="386"/>
                  </a:lnTo>
                  <a:lnTo>
                    <a:pt x="1082" y="391"/>
                  </a:lnTo>
                  <a:lnTo>
                    <a:pt x="1079" y="396"/>
                  </a:lnTo>
                  <a:lnTo>
                    <a:pt x="1079" y="398"/>
                  </a:lnTo>
                  <a:lnTo>
                    <a:pt x="1077" y="398"/>
                  </a:lnTo>
                  <a:lnTo>
                    <a:pt x="1071" y="396"/>
                  </a:lnTo>
                  <a:lnTo>
                    <a:pt x="1066" y="396"/>
                  </a:lnTo>
                  <a:lnTo>
                    <a:pt x="1059" y="393"/>
                  </a:lnTo>
                  <a:lnTo>
                    <a:pt x="1054" y="388"/>
                  </a:lnTo>
                  <a:lnTo>
                    <a:pt x="1049" y="388"/>
                  </a:lnTo>
                  <a:lnTo>
                    <a:pt x="1044" y="386"/>
                  </a:lnTo>
                  <a:lnTo>
                    <a:pt x="1039" y="383"/>
                  </a:lnTo>
                  <a:lnTo>
                    <a:pt x="1034" y="383"/>
                  </a:lnTo>
                  <a:lnTo>
                    <a:pt x="1026" y="383"/>
                  </a:lnTo>
                  <a:lnTo>
                    <a:pt x="1021" y="383"/>
                  </a:lnTo>
                  <a:lnTo>
                    <a:pt x="1019" y="383"/>
                  </a:lnTo>
                  <a:lnTo>
                    <a:pt x="1019" y="388"/>
                  </a:lnTo>
                  <a:lnTo>
                    <a:pt x="1019" y="393"/>
                  </a:lnTo>
                  <a:lnTo>
                    <a:pt x="1019" y="398"/>
                  </a:lnTo>
                  <a:lnTo>
                    <a:pt x="1019" y="403"/>
                  </a:lnTo>
                  <a:lnTo>
                    <a:pt x="1021" y="406"/>
                  </a:lnTo>
                  <a:lnTo>
                    <a:pt x="1026" y="406"/>
                  </a:lnTo>
                  <a:lnTo>
                    <a:pt x="1031" y="408"/>
                  </a:lnTo>
                  <a:lnTo>
                    <a:pt x="1036" y="413"/>
                  </a:lnTo>
                  <a:lnTo>
                    <a:pt x="1044" y="419"/>
                  </a:lnTo>
                  <a:lnTo>
                    <a:pt x="1049" y="424"/>
                  </a:lnTo>
                  <a:lnTo>
                    <a:pt x="1049" y="429"/>
                  </a:lnTo>
                  <a:lnTo>
                    <a:pt x="1051" y="434"/>
                  </a:lnTo>
                  <a:lnTo>
                    <a:pt x="1051" y="439"/>
                  </a:lnTo>
                  <a:lnTo>
                    <a:pt x="1054" y="441"/>
                  </a:lnTo>
                  <a:lnTo>
                    <a:pt x="1056" y="441"/>
                  </a:lnTo>
                  <a:lnTo>
                    <a:pt x="1059" y="441"/>
                  </a:lnTo>
                  <a:lnTo>
                    <a:pt x="1064" y="444"/>
                  </a:lnTo>
                  <a:lnTo>
                    <a:pt x="1066" y="444"/>
                  </a:lnTo>
                  <a:lnTo>
                    <a:pt x="1071" y="446"/>
                  </a:lnTo>
                  <a:lnTo>
                    <a:pt x="1074" y="446"/>
                  </a:lnTo>
                  <a:lnTo>
                    <a:pt x="1077" y="446"/>
                  </a:lnTo>
                  <a:lnTo>
                    <a:pt x="1079" y="446"/>
                  </a:lnTo>
                  <a:lnTo>
                    <a:pt x="1084" y="446"/>
                  </a:lnTo>
                  <a:lnTo>
                    <a:pt x="1087" y="444"/>
                  </a:lnTo>
                  <a:lnTo>
                    <a:pt x="1094" y="444"/>
                  </a:lnTo>
                  <a:lnTo>
                    <a:pt x="1102" y="441"/>
                  </a:lnTo>
                  <a:lnTo>
                    <a:pt x="1107" y="439"/>
                  </a:lnTo>
                  <a:lnTo>
                    <a:pt x="1114" y="439"/>
                  </a:lnTo>
                  <a:lnTo>
                    <a:pt x="1119" y="436"/>
                  </a:lnTo>
                  <a:lnTo>
                    <a:pt x="1124" y="434"/>
                  </a:lnTo>
                  <a:lnTo>
                    <a:pt x="1129" y="429"/>
                  </a:lnTo>
                  <a:lnTo>
                    <a:pt x="1132" y="426"/>
                  </a:lnTo>
                  <a:lnTo>
                    <a:pt x="1134" y="429"/>
                  </a:lnTo>
                  <a:lnTo>
                    <a:pt x="1137" y="429"/>
                  </a:lnTo>
                  <a:lnTo>
                    <a:pt x="1142" y="434"/>
                  </a:lnTo>
                  <a:lnTo>
                    <a:pt x="1145" y="434"/>
                  </a:lnTo>
                  <a:lnTo>
                    <a:pt x="1147" y="439"/>
                  </a:lnTo>
                  <a:lnTo>
                    <a:pt x="1152" y="441"/>
                  </a:lnTo>
                  <a:lnTo>
                    <a:pt x="1157" y="444"/>
                  </a:lnTo>
                  <a:lnTo>
                    <a:pt x="1160" y="449"/>
                  </a:lnTo>
                  <a:lnTo>
                    <a:pt x="1167" y="451"/>
                  </a:lnTo>
                  <a:lnTo>
                    <a:pt x="1157" y="471"/>
                  </a:lnTo>
                  <a:lnTo>
                    <a:pt x="1122" y="461"/>
                  </a:lnTo>
                  <a:lnTo>
                    <a:pt x="1069" y="461"/>
                  </a:lnTo>
                  <a:lnTo>
                    <a:pt x="1039" y="441"/>
                  </a:lnTo>
                  <a:lnTo>
                    <a:pt x="991" y="451"/>
                  </a:lnTo>
                  <a:lnTo>
                    <a:pt x="996" y="466"/>
                  </a:lnTo>
                  <a:lnTo>
                    <a:pt x="1001" y="497"/>
                  </a:lnTo>
                  <a:lnTo>
                    <a:pt x="986" y="492"/>
                  </a:lnTo>
                  <a:lnTo>
                    <a:pt x="958" y="461"/>
                  </a:lnTo>
                  <a:lnTo>
                    <a:pt x="903" y="471"/>
                  </a:lnTo>
                  <a:lnTo>
                    <a:pt x="875" y="451"/>
                  </a:lnTo>
                  <a:lnTo>
                    <a:pt x="885" y="431"/>
                  </a:lnTo>
                  <a:lnTo>
                    <a:pt x="850" y="421"/>
                  </a:lnTo>
                  <a:lnTo>
                    <a:pt x="807" y="398"/>
                  </a:lnTo>
                  <a:lnTo>
                    <a:pt x="749" y="383"/>
                  </a:lnTo>
                  <a:lnTo>
                    <a:pt x="713" y="393"/>
                  </a:lnTo>
                  <a:lnTo>
                    <a:pt x="676" y="353"/>
                  </a:lnTo>
                  <a:lnTo>
                    <a:pt x="577" y="398"/>
                  </a:lnTo>
                  <a:lnTo>
                    <a:pt x="550" y="426"/>
                  </a:lnTo>
                  <a:lnTo>
                    <a:pt x="509" y="416"/>
                  </a:lnTo>
                  <a:lnTo>
                    <a:pt x="482" y="388"/>
                  </a:lnTo>
                  <a:lnTo>
                    <a:pt x="451" y="378"/>
                  </a:lnTo>
                  <a:lnTo>
                    <a:pt x="439" y="378"/>
                  </a:lnTo>
                  <a:lnTo>
                    <a:pt x="424" y="363"/>
                  </a:lnTo>
                  <a:lnTo>
                    <a:pt x="376" y="368"/>
                  </a:lnTo>
                  <a:lnTo>
                    <a:pt x="308" y="338"/>
                  </a:lnTo>
                  <a:lnTo>
                    <a:pt x="277" y="343"/>
                  </a:lnTo>
                  <a:lnTo>
                    <a:pt x="252" y="328"/>
                  </a:lnTo>
                  <a:lnTo>
                    <a:pt x="245" y="310"/>
                  </a:lnTo>
                  <a:lnTo>
                    <a:pt x="199" y="295"/>
                  </a:lnTo>
                  <a:lnTo>
                    <a:pt x="171" y="315"/>
                  </a:lnTo>
                  <a:lnTo>
                    <a:pt x="131" y="333"/>
                  </a:lnTo>
                  <a:lnTo>
                    <a:pt x="98" y="353"/>
                  </a:lnTo>
                  <a:lnTo>
                    <a:pt x="78" y="403"/>
                  </a:lnTo>
                  <a:lnTo>
                    <a:pt x="35" y="413"/>
                  </a:lnTo>
                  <a:lnTo>
                    <a:pt x="35" y="446"/>
                  </a:lnTo>
                  <a:lnTo>
                    <a:pt x="68" y="487"/>
                  </a:lnTo>
                  <a:lnTo>
                    <a:pt x="98" y="502"/>
                  </a:lnTo>
                  <a:lnTo>
                    <a:pt x="98" y="522"/>
                  </a:lnTo>
                  <a:lnTo>
                    <a:pt x="78" y="532"/>
                  </a:lnTo>
                  <a:lnTo>
                    <a:pt x="50" y="522"/>
                  </a:lnTo>
                  <a:lnTo>
                    <a:pt x="0" y="560"/>
                  </a:lnTo>
                  <a:lnTo>
                    <a:pt x="15" y="575"/>
                  </a:lnTo>
                  <a:lnTo>
                    <a:pt x="35" y="595"/>
                  </a:lnTo>
                  <a:lnTo>
                    <a:pt x="83" y="595"/>
                  </a:lnTo>
                  <a:lnTo>
                    <a:pt x="118" y="600"/>
                  </a:lnTo>
                  <a:lnTo>
                    <a:pt x="103" y="635"/>
                  </a:lnTo>
                  <a:lnTo>
                    <a:pt x="63" y="653"/>
                  </a:lnTo>
                  <a:lnTo>
                    <a:pt x="30" y="673"/>
                  </a:lnTo>
                  <a:lnTo>
                    <a:pt x="25" y="698"/>
                  </a:lnTo>
                  <a:lnTo>
                    <a:pt x="63" y="724"/>
                  </a:lnTo>
                  <a:lnTo>
                    <a:pt x="68" y="751"/>
                  </a:lnTo>
                  <a:lnTo>
                    <a:pt x="93" y="761"/>
                  </a:lnTo>
                  <a:lnTo>
                    <a:pt x="98" y="797"/>
                  </a:lnTo>
                  <a:lnTo>
                    <a:pt x="136" y="792"/>
                  </a:lnTo>
                  <a:lnTo>
                    <a:pt x="182" y="792"/>
                  </a:lnTo>
                  <a:lnTo>
                    <a:pt x="156" y="840"/>
                  </a:lnTo>
                  <a:lnTo>
                    <a:pt x="78" y="905"/>
                  </a:lnTo>
                  <a:lnTo>
                    <a:pt x="166" y="860"/>
                  </a:lnTo>
                  <a:lnTo>
                    <a:pt x="234" y="787"/>
                  </a:lnTo>
                  <a:lnTo>
                    <a:pt x="229" y="772"/>
                  </a:lnTo>
                  <a:lnTo>
                    <a:pt x="272" y="719"/>
                  </a:lnTo>
                  <a:lnTo>
                    <a:pt x="282" y="741"/>
                  </a:lnTo>
                  <a:lnTo>
                    <a:pt x="287" y="766"/>
                  </a:lnTo>
                  <a:lnTo>
                    <a:pt x="320" y="741"/>
                  </a:lnTo>
                  <a:lnTo>
                    <a:pt x="355" y="719"/>
                  </a:lnTo>
                  <a:lnTo>
                    <a:pt x="371" y="731"/>
                  </a:lnTo>
                  <a:lnTo>
                    <a:pt x="451" y="746"/>
                  </a:lnTo>
                  <a:lnTo>
                    <a:pt x="504" y="772"/>
                  </a:lnTo>
                  <a:lnTo>
                    <a:pt x="545" y="751"/>
                  </a:lnTo>
                  <a:lnTo>
                    <a:pt x="603" y="855"/>
                  </a:lnTo>
                  <a:lnTo>
                    <a:pt x="640" y="880"/>
                  </a:lnTo>
                  <a:lnTo>
                    <a:pt x="635" y="920"/>
                  </a:lnTo>
                  <a:lnTo>
                    <a:pt x="650" y="953"/>
                  </a:lnTo>
                  <a:lnTo>
                    <a:pt x="691" y="1009"/>
                  </a:lnTo>
                  <a:lnTo>
                    <a:pt x="749" y="1046"/>
                  </a:lnTo>
                  <a:lnTo>
                    <a:pt x="754" y="1072"/>
                  </a:lnTo>
                  <a:lnTo>
                    <a:pt x="759" y="1102"/>
                  </a:lnTo>
                  <a:lnTo>
                    <a:pt x="744" y="1112"/>
                  </a:lnTo>
                  <a:lnTo>
                    <a:pt x="749" y="1092"/>
                  </a:lnTo>
                  <a:lnTo>
                    <a:pt x="719" y="1082"/>
                  </a:lnTo>
                  <a:lnTo>
                    <a:pt x="734" y="1137"/>
                  </a:lnTo>
                  <a:lnTo>
                    <a:pt x="729" y="1180"/>
                  </a:lnTo>
                  <a:lnTo>
                    <a:pt x="719" y="1220"/>
                  </a:lnTo>
                  <a:lnTo>
                    <a:pt x="729" y="1253"/>
                  </a:lnTo>
                  <a:lnTo>
                    <a:pt x="729" y="1273"/>
                  </a:lnTo>
                  <a:lnTo>
                    <a:pt x="754" y="1324"/>
                  </a:lnTo>
                  <a:lnTo>
                    <a:pt x="774" y="1359"/>
                  </a:lnTo>
                  <a:lnTo>
                    <a:pt x="792" y="1387"/>
                  </a:lnTo>
                  <a:lnTo>
                    <a:pt x="837" y="1417"/>
                  </a:lnTo>
                  <a:lnTo>
                    <a:pt x="842" y="1427"/>
                  </a:lnTo>
                  <a:lnTo>
                    <a:pt x="845" y="1427"/>
                  </a:lnTo>
                  <a:lnTo>
                    <a:pt x="875" y="1483"/>
                  </a:lnTo>
                  <a:lnTo>
                    <a:pt x="895" y="1515"/>
                  </a:lnTo>
                  <a:lnTo>
                    <a:pt x="890" y="1525"/>
                  </a:lnTo>
                  <a:lnTo>
                    <a:pt x="928" y="1551"/>
                  </a:lnTo>
                  <a:lnTo>
                    <a:pt x="933" y="1576"/>
                  </a:lnTo>
                  <a:lnTo>
                    <a:pt x="948" y="1586"/>
                  </a:lnTo>
                  <a:lnTo>
                    <a:pt x="968" y="1606"/>
                  </a:lnTo>
                  <a:lnTo>
                    <a:pt x="976" y="1591"/>
                  </a:lnTo>
                  <a:lnTo>
                    <a:pt x="953" y="1576"/>
                  </a:lnTo>
                  <a:lnTo>
                    <a:pt x="933" y="1530"/>
                  </a:lnTo>
                  <a:lnTo>
                    <a:pt x="895" y="1477"/>
                  </a:lnTo>
                  <a:lnTo>
                    <a:pt x="885" y="1447"/>
                  </a:lnTo>
                  <a:lnTo>
                    <a:pt x="913" y="1457"/>
                  </a:lnTo>
                  <a:lnTo>
                    <a:pt x="938" y="1510"/>
                  </a:lnTo>
                  <a:lnTo>
                    <a:pt x="948" y="1525"/>
                  </a:lnTo>
                  <a:lnTo>
                    <a:pt x="976" y="1541"/>
                  </a:lnTo>
                  <a:lnTo>
                    <a:pt x="976" y="1556"/>
                  </a:lnTo>
                  <a:lnTo>
                    <a:pt x="996" y="1566"/>
                  </a:lnTo>
                  <a:lnTo>
                    <a:pt x="1006" y="1581"/>
                  </a:lnTo>
                  <a:lnTo>
                    <a:pt x="1031" y="1606"/>
                  </a:lnTo>
                  <a:lnTo>
                    <a:pt x="1036" y="1644"/>
                  </a:lnTo>
                  <a:lnTo>
                    <a:pt x="1036" y="1659"/>
                  </a:lnTo>
                  <a:lnTo>
                    <a:pt x="1104" y="1699"/>
                  </a:lnTo>
                  <a:lnTo>
                    <a:pt x="1137" y="1717"/>
                  </a:lnTo>
                  <a:lnTo>
                    <a:pt x="1195" y="1732"/>
                  </a:lnTo>
                  <a:lnTo>
                    <a:pt x="1210" y="1727"/>
                  </a:lnTo>
                  <a:lnTo>
                    <a:pt x="1225" y="1727"/>
                  </a:lnTo>
                  <a:lnTo>
                    <a:pt x="1250" y="1747"/>
                  </a:lnTo>
                  <a:lnTo>
                    <a:pt x="1256" y="1755"/>
                  </a:lnTo>
                  <a:lnTo>
                    <a:pt x="1288" y="1760"/>
                  </a:lnTo>
                  <a:lnTo>
                    <a:pt x="1303" y="1755"/>
                  </a:lnTo>
                  <a:lnTo>
                    <a:pt x="1303" y="1752"/>
                  </a:lnTo>
                  <a:lnTo>
                    <a:pt x="1331" y="1767"/>
                  </a:lnTo>
                  <a:lnTo>
                    <a:pt x="1361" y="1755"/>
                  </a:lnTo>
                  <a:lnTo>
                    <a:pt x="1329" y="1767"/>
                  </a:lnTo>
                  <a:lnTo>
                    <a:pt x="1356" y="1810"/>
                  </a:lnTo>
                  <a:lnTo>
                    <a:pt x="1366" y="1820"/>
                  </a:lnTo>
                  <a:lnTo>
                    <a:pt x="1414" y="1851"/>
                  </a:lnTo>
                  <a:lnTo>
                    <a:pt x="1419" y="1830"/>
                  </a:lnTo>
                  <a:lnTo>
                    <a:pt x="1404" y="1810"/>
                  </a:lnTo>
                  <a:close/>
                  <a:moveTo>
                    <a:pt x="1268" y="1722"/>
                  </a:moveTo>
                  <a:lnTo>
                    <a:pt x="1268" y="1722"/>
                  </a:lnTo>
                  <a:lnTo>
                    <a:pt x="1281" y="1722"/>
                  </a:lnTo>
                  <a:lnTo>
                    <a:pt x="1283" y="1722"/>
                  </a:lnTo>
                  <a:lnTo>
                    <a:pt x="1268" y="1722"/>
                  </a:lnTo>
                  <a:close/>
                  <a:moveTo>
                    <a:pt x="1593" y="1692"/>
                  </a:moveTo>
                  <a:lnTo>
                    <a:pt x="1614" y="1692"/>
                  </a:lnTo>
                  <a:lnTo>
                    <a:pt x="1629" y="1679"/>
                  </a:lnTo>
                  <a:lnTo>
                    <a:pt x="1671" y="1687"/>
                  </a:lnTo>
                  <a:lnTo>
                    <a:pt x="1651" y="1674"/>
                  </a:lnTo>
                  <a:lnTo>
                    <a:pt x="1619" y="1659"/>
                  </a:lnTo>
                  <a:lnTo>
                    <a:pt x="1578" y="1659"/>
                  </a:lnTo>
                  <a:lnTo>
                    <a:pt x="1578" y="1669"/>
                  </a:lnTo>
                  <a:lnTo>
                    <a:pt x="1556" y="1674"/>
                  </a:lnTo>
                  <a:lnTo>
                    <a:pt x="1583" y="1687"/>
                  </a:lnTo>
                  <a:lnTo>
                    <a:pt x="1593" y="1692"/>
                  </a:lnTo>
                  <a:close/>
                  <a:moveTo>
                    <a:pt x="1520" y="1634"/>
                  </a:moveTo>
                  <a:lnTo>
                    <a:pt x="1520" y="1634"/>
                  </a:lnTo>
                  <a:lnTo>
                    <a:pt x="1513" y="1624"/>
                  </a:lnTo>
                  <a:lnTo>
                    <a:pt x="1510" y="1619"/>
                  </a:lnTo>
                  <a:lnTo>
                    <a:pt x="1472" y="1604"/>
                  </a:lnTo>
                  <a:lnTo>
                    <a:pt x="1414" y="1604"/>
                  </a:lnTo>
                  <a:lnTo>
                    <a:pt x="1382" y="1609"/>
                  </a:lnTo>
                  <a:lnTo>
                    <a:pt x="1371" y="1619"/>
                  </a:lnTo>
                  <a:lnTo>
                    <a:pt x="1397" y="1624"/>
                  </a:lnTo>
                  <a:lnTo>
                    <a:pt x="1419" y="1624"/>
                  </a:lnTo>
                  <a:lnTo>
                    <a:pt x="1450" y="1624"/>
                  </a:lnTo>
                  <a:lnTo>
                    <a:pt x="1482" y="1629"/>
                  </a:lnTo>
                  <a:lnTo>
                    <a:pt x="1492" y="1644"/>
                  </a:lnTo>
                  <a:lnTo>
                    <a:pt x="1503" y="1654"/>
                  </a:lnTo>
                  <a:lnTo>
                    <a:pt x="1545" y="1654"/>
                  </a:lnTo>
                  <a:lnTo>
                    <a:pt x="1553" y="1654"/>
                  </a:lnTo>
                  <a:lnTo>
                    <a:pt x="1556" y="1651"/>
                  </a:lnTo>
                  <a:lnTo>
                    <a:pt x="1556" y="1649"/>
                  </a:lnTo>
                  <a:lnTo>
                    <a:pt x="1545" y="1639"/>
                  </a:lnTo>
                  <a:lnTo>
                    <a:pt x="1538" y="1639"/>
                  </a:lnTo>
                  <a:lnTo>
                    <a:pt x="1528" y="1636"/>
                  </a:lnTo>
                  <a:lnTo>
                    <a:pt x="1520" y="1634"/>
                  </a:lnTo>
                  <a:close/>
                  <a:moveTo>
                    <a:pt x="1704" y="1717"/>
                  </a:moveTo>
                  <a:lnTo>
                    <a:pt x="1729" y="1722"/>
                  </a:lnTo>
                  <a:lnTo>
                    <a:pt x="1729" y="1709"/>
                  </a:lnTo>
                  <a:lnTo>
                    <a:pt x="1707" y="1709"/>
                  </a:lnTo>
                  <a:lnTo>
                    <a:pt x="1704" y="1717"/>
                  </a:lnTo>
                  <a:close/>
                  <a:moveTo>
                    <a:pt x="1452" y="1861"/>
                  </a:moveTo>
                  <a:lnTo>
                    <a:pt x="1452" y="1861"/>
                  </a:lnTo>
                  <a:lnTo>
                    <a:pt x="1467" y="1846"/>
                  </a:lnTo>
                  <a:lnTo>
                    <a:pt x="1487" y="1851"/>
                  </a:lnTo>
                  <a:lnTo>
                    <a:pt x="1492" y="1866"/>
                  </a:lnTo>
                  <a:lnTo>
                    <a:pt x="1508" y="1851"/>
                  </a:lnTo>
                  <a:lnTo>
                    <a:pt x="1487" y="1836"/>
                  </a:lnTo>
                  <a:lnTo>
                    <a:pt x="1462" y="1836"/>
                  </a:lnTo>
                  <a:lnTo>
                    <a:pt x="1445" y="1838"/>
                  </a:lnTo>
                  <a:lnTo>
                    <a:pt x="1432" y="1838"/>
                  </a:lnTo>
                  <a:lnTo>
                    <a:pt x="1424" y="1836"/>
                  </a:lnTo>
                  <a:lnTo>
                    <a:pt x="1419" y="1836"/>
                  </a:lnTo>
                  <a:lnTo>
                    <a:pt x="1419" y="1830"/>
                  </a:lnTo>
                  <a:lnTo>
                    <a:pt x="1414" y="1851"/>
                  </a:lnTo>
                  <a:lnTo>
                    <a:pt x="1435" y="1871"/>
                  </a:lnTo>
                  <a:lnTo>
                    <a:pt x="1445" y="1871"/>
                  </a:lnTo>
                  <a:lnTo>
                    <a:pt x="1452" y="1861"/>
                  </a:lnTo>
                  <a:close/>
                  <a:moveTo>
                    <a:pt x="2201" y="2073"/>
                  </a:moveTo>
                  <a:lnTo>
                    <a:pt x="2201" y="2073"/>
                  </a:lnTo>
                  <a:lnTo>
                    <a:pt x="2168" y="2062"/>
                  </a:lnTo>
                  <a:lnTo>
                    <a:pt x="2123" y="2037"/>
                  </a:lnTo>
                  <a:lnTo>
                    <a:pt x="2070" y="2032"/>
                  </a:lnTo>
                  <a:lnTo>
                    <a:pt x="2055" y="2027"/>
                  </a:lnTo>
                  <a:lnTo>
                    <a:pt x="2042" y="2012"/>
                  </a:lnTo>
                  <a:lnTo>
                    <a:pt x="2002" y="1997"/>
                  </a:lnTo>
                  <a:lnTo>
                    <a:pt x="1964" y="1974"/>
                  </a:lnTo>
                  <a:lnTo>
                    <a:pt x="1959" y="1954"/>
                  </a:lnTo>
                  <a:lnTo>
                    <a:pt x="1944" y="1914"/>
                  </a:lnTo>
                  <a:lnTo>
                    <a:pt x="1939" y="1914"/>
                  </a:lnTo>
                  <a:lnTo>
                    <a:pt x="1903" y="1893"/>
                  </a:lnTo>
                  <a:lnTo>
                    <a:pt x="1891" y="1893"/>
                  </a:lnTo>
                  <a:lnTo>
                    <a:pt x="1891" y="1896"/>
                  </a:lnTo>
                  <a:lnTo>
                    <a:pt x="1891" y="1893"/>
                  </a:lnTo>
                  <a:lnTo>
                    <a:pt x="1848" y="1888"/>
                  </a:lnTo>
                  <a:lnTo>
                    <a:pt x="1848" y="1883"/>
                  </a:lnTo>
                  <a:lnTo>
                    <a:pt x="1848" y="1888"/>
                  </a:lnTo>
                  <a:lnTo>
                    <a:pt x="1848" y="1881"/>
                  </a:lnTo>
                  <a:lnTo>
                    <a:pt x="1828" y="1876"/>
                  </a:lnTo>
                  <a:lnTo>
                    <a:pt x="1823" y="1861"/>
                  </a:lnTo>
                  <a:lnTo>
                    <a:pt x="1803" y="1846"/>
                  </a:lnTo>
                  <a:lnTo>
                    <a:pt x="1798" y="1846"/>
                  </a:lnTo>
                  <a:lnTo>
                    <a:pt x="1782" y="1841"/>
                  </a:lnTo>
                  <a:lnTo>
                    <a:pt x="1777" y="1830"/>
                  </a:lnTo>
                  <a:lnTo>
                    <a:pt x="1745" y="1815"/>
                  </a:lnTo>
                  <a:lnTo>
                    <a:pt x="1694" y="1820"/>
                  </a:lnTo>
                  <a:lnTo>
                    <a:pt x="1666" y="1815"/>
                  </a:lnTo>
                  <a:lnTo>
                    <a:pt x="1661" y="1805"/>
                  </a:lnTo>
                  <a:lnTo>
                    <a:pt x="1636" y="1800"/>
                  </a:lnTo>
                  <a:lnTo>
                    <a:pt x="1608" y="1805"/>
                  </a:lnTo>
                  <a:lnTo>
                    <a:pt x="1606" y="1803"/>
                  </a:lnTo>
                  <a:lnTo>
                    <a:pt x="1606" y="1798"/>
                  </a:lnTo>
                  <a:lnTo>
                    <a:pt x="1603" y="1790"/>
                  </a:lnTo>
                  <a:lnTo>
                    <a:pt x="1591" y="1795"/>
                  </a:lnTo>
                  <a:lnTo>
                    <a:pt x="1603" y="1790"/>
                  </a:lnTo>
                  <a:lnTo>
                    <a:pt x="1603" y="1785"/>
                  </a:lnTo>
                  <a:lnTo>
                    <a:pt x="1566" y="1795"/>
                  </a:lnTo>
                  <a:lnTo>
                    <a:pt x="1545" y="1805"/>
                  </a:lnTo>
                  <a:lnTo>
                    <a:pt x="1535" y="1830"/>
                  </a:lnTo>
                  <a:lnTo>
                    <a:pt x="1525" y="1836"/>
                  </a:lnTo>
                  <a:lnTo>
                    <a:pt x="1508" y="1851"/>
                  </a:lnTo>
                  <a:lnTo>
                    <a:pt x="1492" y="1866"/>
                  </a:lnTo>
                  <a:lnTo>
                    <a:pt x="1498" y="1878"/>
                  </a:lnTo>
                  <a:lnTo>
                    <a:pt x="1503" y="1904"/>
                  </a:lnTo>
                  <a:lnTo>
                    <a:pt x="1503" y="1919"/>
                  </a:lnTo>
                  <a:lnTo>
                    <a:pt x="1508" y="1939"/>
                  </a:lnTo>
                  <a:lnTo>
                    <a:pt x="1487" y="1954"/>
                  </a:lnTo>
                  <a:lnTo>
                    <a:pt x="1477" y="1964"/>
                  </a:lnTo>
                  <a:lnTo>
                    <a:pt x="1472" y="1974"/>
                  </a:lnTo>
                  <a:lnTo>
                    <a:pt x="1450" y="2022"/>
                  </a:lnTo>
                  <a:lnTo>
                    <a:pt x="1462" y="2042"/>
                  </a:lnTo>
                  <a:lnTo>
                    <a:pt x="1450" y="2047"/>
                  </a:lnTo>
                  <a:lnTo>
                    <a:pt x="1452" y="2047"/>
                  </a:lnTo>
                  <a:lnTo>
                    <a:pt x="1435" y="2057"/>
                  </a:lnTo>
                  <a:lnTo>
                    <a:pt x="1452" y="2093"/>
                  </a:lnTo>
                  <a:lnTo>
                    <a:pt x="1482" y="2146"/>
                  </a:lnTo>
                  <a:lnTo>
                    <a:pt x="1515" y="2211"/>
                  </a:lnTo>
                  <a:lnTo>
                    <a:pt x="1515" y="2221"/>
                  </a:lnTo>
                  <a:lnTo>
                    <a:pt x="1626" y="2284"/>
                  </a:lnTo>
                  <a:lnTo>
                    <a:pt x="1631" y="2284"/>
                  </a:lnTo>
                  <a:lnTo>
                    <a:pt x="1631" y="2282"/>
                  </a:lnTo>
                  <a:lnTo>
                    <a:pt x="1634" y="2279"/>
                  </a:lnTo>
                  <a:lnTo>
                    <a:pt x="1649" y="2294"/>
                  </a:lnTo>
                  <a:lnTo>
                    <a:pt x="1649" y="2297"/>
                  </a:lnTo>
                  <a:lnTo>
                    <a:pt x="1644" y="2315"/>
                  </a:lnTo>
                  <a:lnTo>
                    <a:pt x="1666" y="2352"/>
                  </a:lnTo>
                  <a:lnTo>
                    <a:pt x="1671" y="2362"/>
                  </a:lnTo>
                  <a:lnTo>
                    <a:pt x="1677" y="2357"/>
                  </a:lnTo>
                  <a:lnTo>
                    <a:pt x="1677" y="2360"/>
                  </a:lnTo>
                  <a:lnTo>
                    <a:pt x="1671" y="2362"/>
                  </a:lnTo>
                  <a:lnTo>
                    <a:pt x="1677" y="2368"/>
                  </a:lnTo>
                  <a:lnTo>
                    <a:pt x="1671" y="2388"/>
                  </a:lnTo>
                  <a:lnTo>
                    <a:pt x="1656" y="2405"/>
                  </a:lnTo>
                  <a:lnTo>
                    <a:pt x="1656" y="2436"/>
                  </a:lnTo>
                  <a:lnTo>
                    <a:pt x="1646" y="2456"/>
                  </a:lnTo>
                  <a:lnTo>
                    <a:pt x="1629" y="2524"/>
                  </a:lnTo>
                  <a:lnTo>
                    <a:pt x="1634" y="2574"/>
                  </a:lnTo>
                  <a:lnTo>
                    <a:pt x="1603" y="2642"/>
                  </a:lnTo>
                  <a:lnTo>
                    <a:pt x="1598" y="2713"/>
                  </a:lnTo>
                  <a:lnTo>
                    <a:pt x="1598" y="2751"/>
                  </a:lnTo>
                  <a:lnTo>
                    <a:pt x="1593" y="2786"/>
                  </a:lnTo>
                  <a:lnTo>
                    <a:pt x="1603" y="2806"/>
                  </a:lnTo>
                  <a:lnTo>
                    <a:pt x="1588" y="2889"/>
                  </a:lnTo>
                  <a:lnTo>
                    <a:pt x="1571" y="2925"/>
                  </a:lnTo>
                  <a:lnTo>
                    <a:pt x="1578" y="2950"/>
                  </a:lnTo>
                  <a:lnTo>
                    <a:pt x="1593" y="2983"/>
                  </a:lnTo>
                  <a:lnTo>
                    <a:pt x="1677" y="3018"/>
                  </a:lnTo>
                  <a:lnTo>
                    <a:pt x="1656" y="2998"/>
                  </a:lnTo>
                  <a:lnTo>
                    <a:pt x="1654" y="2993"/>
                  </a:lnTo>
                  <a:lnTo>
                    <a:pt x="1679" y="3018"/>
                  </a:lnTo>
                  <a:lnTo>
                    <a:pt x="1651" y="2960"/>
                  </a:lnTo>
                  <a:lnTo>
                    <a:pt x="1671" y="2927"/>
                  </a:lnTo>
                  <a:lnTo>
                    <a:pt x="1694" y="2894"/>
                  </a:lnTo>
                  <a:lnTo>
                    <a:pt x="1702" y="2862"/>
                  </a:lnTo>
                  <a:lnTo>
                    <a:pt x="1689" y="2847"/>
                  </a:lnTo>
                  <a:lnTo>
                    <a:pt x="1687" y="2824"/>
                  </a:lnTo>
                  <a:lnTo>
                    <a:pt x="1722" y="2781"/>
                  </a:lnTo>
                  <a:lnTo>
                    <a:pt x="1740" y="2741"/>
                  </a:lnTo>
                  <a:lnTo>
                    <a:pt x="1727" y="2726"/>
                  </a:lnTo>
                  <a:lnTo>
                    <a:pt x="1752" y="2715"/>
                  </a:lnTo>
                  <a:lnTo>
                    <a:pt x="1780" y="2673"/>
                  </a:lnTo>
                  <a:lnTo>
                    <a:pt x="1828" y="2655"/>
                  </a:lnTo>
                  <a:lnTo>
                    <a:pt x="1848" y="2642"/>
                  </a:lnTo>
                  <a:lnTo>
                    <a:pt x="1856" y="2605"/>
                  </a:lnTo>
                  <a:lnTo>
                    <a:pt x="1840" y="2594"/>
                  </a:lnTo>
                  <a:lnTo>
                    <a:pt x="1840" y="2584"/>
                  </a:lnTo>
                  <a:lnTo>
                    <a:pt x="1850" y="2594"/>
                  </a:lnTo>
                  <a:lnTo>
                    <a:pt x="1876" y="2599"/>
                  </a:lnTo>
                  <a:lnTo>
                    <a:pt x="1901" y="2579"/>
                  </a:lnTo>
                  <a:lnTo>
                    <a:pt x="1906" y="2569"/>
                  </a:lnTo>
                  <a:lnTo>
                    <a:pt x="1903" y="2559"/>
                  </a:lnTo>
                  <a:lnTo>
                    <a:pt x="1906" y="2569"/>
                  </a:lnTo>
                  <a:lnTo>
                    <a:pt x="1914" y="2552"/>
                  </a:lnTo>
                  <a:lnTo>
                    <a:pt x="1934" y="2531"/>
                  </a:lnTo>
                  <a:lnTo>
                    <a:pt x="1959" y="2506"/>
                  </a:lnTo>
                  <a:lnTo>
                    <a:pt x="1982" y="2438"/>
                  </a:lnTo>
                  <a:lnTo>
                    <a:pt x="1997" y="2408"/>
                  </a:lnTo>
                  <a:lnTo>
                    <a:pt x="2055" y="2373"/>
                  </a:lnTo>
                  <a:lnTo>
                    <a:pt x="2090" y="2368"/>
                  </a:lnTo>
                  <a:lnTo>
                    <a:pt x="2100" y="2362"/>
                  </a:lnTo>
                  <a:lnTo>
                    <a:pt x="2110" y="2342"/>
                  </a:lnTo>
                  <a:lnTo>
                    <a:pt x="2118" y="2320"/>
                  </a:lnTo>
                  <a:lnTo>
                    <a:pt x="2133" y="2294"/>
                  </a:lnTo>
                  <a:lnTo>
                    <a:pt x="2138" y="2284"/>
                  </a:lnTo>
                  <a:lnTo>
                    <a:pt x="2143" y="2196"/>
                  </a:lnTo>
                  <a:lnTo>
                    <a:pt x="2158" y="2191"/>
                  </a:lnTo>
                  <a:lnTo>
                    <a:pt x="2211" y="2125"/>
                  </a:lnTo>
                  <a:lnTo>
                    <a:pt x="2211" y="2110"/>
                  </a:lnTo>
                  <a:lnTo>
                    <a:pt x="2201" y="2073"/>
                  </a:lnTo>
                  <a:close/>
                  <a:moveTo>
                    <a:pt x="1440" y="567"/>
                  </a:moveTo>
                  <a:lnTo>
                    <a:pt x="1445" y="570"/>
                  </a:lnTo>
                  <a:lnTo>
                    <a:pt x="1447" y="570"/>
                  </a:lnTo>
                  <a:lnTo>
                    <a:pt x="1450" y="572"/>
                  </a:lnTo>
                  <a:lnTo>
                    <a:pt x="1455" y="575"/>
                  </a:lnTo>
                  <a:lnTo>
                    <a:pt x="1457" y="575"/>
                  </a:lnTo>
                  <a:lnTo>
                    <a:pt x="1462" y="577"/>
                  </a:lnTo>
                  <a:lnTo>
                    <a:pt x="1467" y="577"/>
                  </a:lnTo>
                  <a:lnTo>
                    <a:pt x="1470" y="580"/>
                  </a:lnTo>
                  <a:lnTo>
                    <a:pt x="1472" y="580"/>
                  </a:lnTo>
                  <a:lnTo>
                    <a:pt x="1475" y="577"/>
                  </a:lnTo>
                  <a:lnTo>
                    <a:pt x="1475" y="575"/>
                  </a:lnTo>
                  <a:lnTo>
                    <a:pt x="1477" y="575"/>
                  </a:lnTo>
                  <a:lnTo>
                    <a:pt x="1480" y="570"/>
                  </a:lnTo>
                  <a:lnTo>
                    <a:pt x="1482" y="567"/>
                  </a:lnTo>
                  <a:lnTo>
                    <a:pt x="1480" y="565"/>
                  </a:lnTo>
                  <a:lnTo>
                    <a:pt x="1475" y="565"/>
                  </a:lnTo>
                  <a:lnTo>
                    <a:pt x="1472" y="562"/>
                  </a:lnTo>
                  <a:lnTo>
                    <a:pt x="1457" y="562"/>
                  </a:lnTo>
                  <a:lnTo>
                    <a:pt x="1455" y="560"/>
                  </a:lnTo>
                  <a:lnTo>
                    <a:pt x="1452" y="555"/>
                  </a:lnTo>
                  <a:lnTo>
                    <a:pt x="1450" y="550"/>
                  </a:lnTo>
                  <a:lnTo>
                    <a:pt x="1447" y="545"/>
                  </a:lnTo>
                  <a:lnTo>
                    <a:pt x="1442" y="545"/>
                  </a:lnTo>
                  <a:lnTo>
                    <a:pt x="1435" y="542"/>
                  </a:lnTo>
                  <a:lnTo>
                    <a:pt x="1429" y="540"/>
                  </a:lnTo>
                  <a:lnTo>
                    <a:pt x="1424" y="540"/>
                  </a:lnTo>
                  <a:lnTo>
                    <a:pt x="1419" y="540"/>
                  </a:lnTo>
                  <a:lnTo>
                    <a:pt x="1417" y="540"/>
                  </a:lnTo>
                  <a:lnTo>
                    <a:pt x="1414" y="542"/>
                  </a:lnTo>
                  <a:lnTo>
                    <a:pt x="1412" y="545"/>
                  </a:lnTo>
                  <a:lnTo>
                    <a:pt x="1409" y="545"/>
                  </a:lnTo>
                  <a:lnTo>
                    <a:pt x="1409" y="542"/>
                  </a:lnTo>
                  <a:lnTo>
                    <a:pt x="1407" y="535"/>
                  </a:lnTo>
                  <a:lnTo>
                    <a:pt x="1404" y="529"/>
                  </a:lnTo>
                  <a:lnTo>
                    <a:pt x="1402" y="527"/>
                  </a:lnTo>
                  <a:lnTo>
                    <a:pt x="1399" y="524"/>
                  </a:lnTo>
                  <a:lnTo>
                    <a:pt x="1394" y="524"/>
                  </a:lnTo>
                  <a:lnTo>
                    <a:pt x="1392" y="524"/>
                  </a:lnTo>
                  <a:lnTo>
                    <a:pt x="1392" y="529"/>
                  </a:lnTo>
                  <a:lnTo>
                    <a:pt x="1392" y="535"/>
                  </a:lnTo>
                  <a:lnTo>
                    <a:pt x="1392" y="542"/>
                  </a:lnTo>
                  <a:lnTo>
                    <a:pt x="1392" y="547"/>
                  </a:lnTo>
                  <a:lnTo>
                    <a:pt x="1392" y="550"/>
                  </a:lnTo>
                  <a:lnTo>
                    <a:pt x="1394" y="552"/>
                  </a:lnTo>
                  <a:lnTo>
                    <a:pt x="1394" y="555"/>
                  </a:lnTo>
                  <a:lnTo>
                    <a:pt x="1394" y="560"/>
                  </a:lnTo>
                  <a:lnTo>
                    <a:pt x="1394" y="565"/>
                  </a:lnTo>
                  <a:lnTo>
                    <a:pt x="1394" y="570"/>
                  </a:lnTo>
                  <a:lnTo>
                    <a:pt x="1397" y="575"/>
                  </a:lnTo>
                  <a:lnTo>
                    <a:pt x="1397" y="577"/>
                  </a:lnTo>
                  <a:lnTo>
                    <a:pt x="1394" y="577"/>
                  </a:lnTo>
                  <a:lnTo>
                    <a:pt x="1392" y="580"/>
                  </a:lnTo>
                  <a:lnTo>
                    <a:pt x="1389" y="585"/>
                  </a:lnTo>
                  <a:lnTo>
                    <a:pt x="1387" y="587"/>
                  </a:lnTo>
                  <a:lnTo>
                    <a:pt x="1384" y="590"/>
                  </a:lnTo>
                  <a:lnTo>
                    <a:pt x="1387" y="593"/>
                  </a:lnTo>
                  <a:lnTo>
                    <a:pt x="1392" y="593"/>
                  </a:lnTo>
                  <a:lnTo>
                    <a:pt x="1397" y="590"/>
                  </a:lnTo>
                  <a:lnTo>
                    <a:pt x="1399" y="590"/>
                  </a:lnTo>
                  <a:lnTo>
                    <a:pt x="1402" y="590"/>
                  </a:lnTo>
                  <a:lnTo>
                    <a:pt x="1407" y="590"/>
                  </a:lnTo>
                  <a:lnTo>
                    <a:pt x="1409" y="590"/>
                  </a:lnTo>
                  <a:lnTo>
                    <a:pt x="1412" y="593"/>
                  </a:lnTo>
                  <a:lnTo>
                    <a:pt x="1414" y="598"/>
                  </a:lnTo>
                  <a:lnTo>
                    <a:pt x="1414" y="600"/>
                  </a:lnTo>
                  <a:lnTo>
                    <a:pt x="1417" y="603"/>
                  </a:lnTo>
                  <a:lnTo>
                    <a:pt x="1419" y="603"/>
                  </a:lnTo>
                  <a:lnTo>
                    <a:pt x="1424" y="600"/>
                  </a:lnTo>
                  <a:lnTo>
                    <a:pt x="1424" y="598"/>
                  </a:lnTo>
                  <a:lnTo>
                    <a:pt x="1427" y="595"/>
                  </a:lnTo>
                  <a:lnTo>
                    <a:pt x="1427" y="593"/>
                  </a:lnTo>
                  <a:lnTo>
                    <a:pt x="1429" y="590"/>
                  </a:lnTo>
                  <a:lnTo>
                    <a:pt x="1435" y="587"/>
                  </a:lnTo>
                  <a:lnTo>
                    <a:pt x="1437" y="585"/>
                  </a:lnTo>
                  <a:lnTo>
                    <a:pt x="1437" y="580"/>
                  </a:lnTo>
                  <a:lnTo>
                    <a:pt x="1437" y="575"/>
                  </a:lnTo>
                  <a:lnTo>
                    <a:pt x="1435" y="570"/>
                  </a:lnTo>
                  <a:lnTo>
                    <a:pt x="1437" y="567"/>
                  </a:lnTo>
                  <a:lnTo>
                    <a:pt x="1440" y="567"/>
                  </a:lnTo>
                  <a:close/>
                  <a:moveTo>
                    <a:pt x="966" y="300"/>
                  </a:moveTo>
                  <a:lnTo>
                    <a:pt x="968" y="303"/>
                  </a:lnTo>
                  <a:lnTo>
                    <a:pt x="971" y="310"/>
                  </a:lnTo>
                  <a:lnTo>
                    <a:pt x="973" y="323"/>
                  </a:lnTo>
                  <a:lnTo>
                    <a:pt x="973" y="330"/>
                  </a:lnTo>
                  <a:lnTo>
                    <a:pt x="973" y="335"/>
                  </a:lnTo>
                  <a:lnTo>
                    <a:pt x="978" y="338"/>
                  </a:lnTo>
                  <a:lnTo>
                    <a:pt x="983" y="335"/>
                  </a:lnTo>
                  <a:lnTo>
                    <a:pt x="986" y="333"/>
                  </a:lnTo>
                  <a:lnTo>
                    <a:pt x="988" y="330"/>
                  </a:lnTo>
                  <a:lnTo>
                    <a:pt x="991" y="333"/>
                  </a:lnTo>
                  <a:lnTo>
                    <a:pt x="996" y="335"/>
                  </a:lnTo>
                  <a:lnTo>
                    <a:pt x="998" y="338"/>
                  </a:lnTo>
                  <a:lnTo>
                    <a:pt x="1003" y="335"/>
                  </a:lnTo>
                  <a:lnTo>
                    <a:pt x="1006" y="330"/>
                  </a:lnTo>
                  <a:lnTo>
                    <a:pt x="1011" y="323"/>
                  </a:lnTo>
                  <a:lnTo>
                    <a:pt x="1016" y="320"/>
                  </a:lnTo>
                  <a:lnTo>
                    <a:pt x="1024" y="318"/>
                  </a:lnTo>
                  <a:lnTo>
                    <a:pt x="1026" y="315"/>
                  </a:lnTo>
                  <a:lnTo>
                    <a:pt x="1026" y="310"/>
                  </a:lnTo>
                  <a:lnTo>
                    <a:pt x="1026" y="305"/>
                  </a:lnTo>
                  <a:lnTo>
                    <a:pt x="1029" y="305"/>
                  </a:lnTo>
                  <a:lnTo>
                    <a:pt x="1039" y="303"/>
                  </a:lnTo>
                  <a:lnTo>
                    <a:pt x="1044" y="300"/>
                  </a:lnTo>
                  <a:lnTo>
                    <a:pt x="1049" y="300"/>
                  </a:lnTo>
                  <a:lnTo>
                    <a:pt x="1054" y="298"/>
                  </a:lnTo>
                  <a:lnTo>
                    <a:pt x="1059" y="295"/>
                  </a:lnTo>
                  <a:lnTo>
                    <a:pt x="1064" y="295"/>
                  </a:lnTo>
                  <a:lnTo>
                    <a:pt x="1066" y="292"/>
                  </a:lnTo>
                  <a:lnTo>
                    <a:pt x="1066" y="290"/>
                  </a:lnTo>
                  <a:lnTo>
                    <a:pt x="1069" y="287"/>
                  </a:lnTo>
                  <a:lnTo>
                    <a:pt x="1066" y="285"/>
                  </a:lnTo>
                  <a:lnTo>
                    <a:pt x="1066" y="277"/>
                  </a:lnTo>
                  <a:lnTo>
                    <a:pt x="1064" y="270"/>
                  </a:lnTo>
                  <a:lnTo>
                    <a:pt x="1059" y="265"/>
                  </a:lnTo>
                  <a:lnTo>
                    <a:pt x="1056" y="262"/>
                  </a:lnTo>
                  <a:lnTo>
                    <a:pt x="1054" y="262"/>
                  </a:lnTo>
                  <a:lnTo>
                    <a:pt x="1049" y="262"/>
                  </a:lnTo>
                  <a:lnTo>
                    <a:pt x="1046" y="262"/>
                  </a:lnTo>
                  <a:lnTo>
                    <a:pt x="1044" y="257"/>
                  </a:lnTo>
                  <a:lnTo>
                    <a:pt x="1041" y="255"/>
                  </a:lnTo>
                  <a:lnTo>
                    <a:pt x="1039" y="250"/>
                  </a:lnTo>
                  <a:lnTo>
                    <a:pt x="1031" y="247"/>
                  </a:lnTo>
                  <a:lnTo>
                    <a:pt x="1026" y="247"/>
                  </a:lnTo>
                  <a:lnTo>
                    <a:pt x="1021" y="247"/>
                  </a:lnTo>
                  <a:lnTo>
                    <a:pt x="1019" y="245"/>
                  </a:lnTo>
                  <a:lnTo>
                    <a:pt x="1016" y="242"/>
                  </a:lnTo>
                  <a:lnTo>
                    <a:pt x="1011" y="242"/>
                  </a:lnTo>
                  <a:lnTo>
                    <a:pt x="1008" y="240"/>
                  </a:lnTo>
                  <a:lnTo>
                    <a:pt x="1006" y="242"/>
                  </a:lnTo>
                  <a:lnTo>
                    <a:pt x="1006" y="245"/>
                  </a:lnTo>
                  <a:lnTo>
                    <a:pt x="1006" y="250"/>
                  </a:lnTo>
                  <a:lnTo>
                    <a:pt x="1003" y="255"/>
                  </a:lnTo>
                  <a:lnTo>
                    <a:pt x="1003" y="257"/>
                  </a:lnTo>
                  <a:lnTo>
                    <a:pt x="998" y="260"/>
                  </a:lnTo>
                  <a:lnTo>
                    <a:pt x="993" y="267"/>
                  </a:lnTo>
                  <a:lnTo>
                    <a:pt x="986" y="272"/>
                  </a:lnTo>
                  <a:lnTo>
                    <a:pt x="983" y="277"/>
                  </a:lnTo>
                  <a:lnTo>
                    <a:pt x="978" y="282"/>
                  </a:lnTo>
                  <a:lnTo>
                    <a:pt x="971" y="287"/>
                  </a:lnTo>
                  <a:lnTo>
                    <a:pt x="966" y="295"/>
                  </a:lnTo>
                  <a:lnTo>
                    <a:pt x="963" y="300"/>
                  </a:lnTo>
                  <a:lnTo>
                    <a:pt x="966" y="300"/>
                  </a:lnTo>
                  <a:close/>
                  <a:moveTo>
                    <a:pt x="1498" y="494"/>
                  </a:moveTo>
                  <a:lnTo>
                    <a:pt x="1498" y="494"/>
                  </a:lnTo>
                  <a:lnTo>
                    <a:pt x="1498" y="492"/>
                  </a:lnTo>
                  <a:lnTo>
                    <a:pt x="1498" y="489"/>
                  </a:lnTo>
                  <a:lnTo>
                    <a:pt x="1495" y="489"/>
                  </a:lnTo>
                  <a:lnTo>
                    <a:pt x="1495" y="492"/>
                  </a:lnTo>
                  <a:lnTo>
                    <a:pt x="1498" y="494"/>
                  </a:lnTo>
                  <a:close/>
                </a:path>
              </a:pathLst>
            </a:custGeom>
            <a:solidFill>
              <a:srgbClr val="00A1DA">
                <a:alpha val="70195"/>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8" name="Freeform 19"/>
            <p:cNvSpPr>
              <a:spLocks/>
            </p:cNvSpPr>
            <p:nvPr/>
          </p:nvSpPr>
          <p:spPr bwMode="auto">
            <a:xfrm>
              <a:off x="3218" y="2127"/>
              <a:ext cx="46" cy="28"/>
            </a:xfrm>
            <a:custGeom>
              <a:avLst/>
              <a:gdLst>
                <a:gd name="T0" fmla="*/ 0 w 46"/>
                <a:gd name="T1" fmla="*/ 15 h 28"/>
                <a:gd name="T2" fmla="*/ 3 w 46"/>
                <a:gd name="T3" fmla="*/ 17 h 28"/>
                <a:gd name="T4" fmla="*/ 12 w 46"/>
                <a:gd name="T5" fmla="*/ 14 h 28"/>
                <a:gd name="T6" fmla="*/ 13 w 46"/>
                <a:gd name="T7" fmla="*/ 8 h 28"/>
                <a:gd name="T8" fmla="*/ 27 w 46"/>
                <a:gd name="T9" fmla="*/ 9 h 28"/>
                <a:gd name="T10" fmla="*/ 46 w 46"/>
                <a:gd name="T11" fmla="*/ 0 h 28"/>
                <a:gd name="T12" fmla="*/ 46 w 46"/>
                <a:gd name="T13" fmla="*/ 1 h 28"/>
                <a:gd name="T14" fmla="*/ 33 w 46"/>
                <a:gd name="T15" fmla="*/ 11 h 28"/>
                <a:gd name="T16" fmla="*/ 36 w 46"/>
                <a:gd name="T17" fmla="*/ 18 h 28"/>
                <a:gd name="T18" fmla="*/ 27 w 46"/>
                <a:gd name="T19" fmla="*/ 21 h 28"/>
                <a:gd name="T20" fmla="*/ 15 w 46"/>
                <a:gd name="T21" fmla="*/ 28 h 28"/>
                <a:gd name="T22" fmla="*/ 13 w 46"/>
                <a:gd name="T23" fmla="*/ 28 h 28"/>
                <a:gd name="T24" fmla="*/ 8 w 46"/>
                <a:gd name="T25" fmla="*/ 26 h 28"/>
                <a:gd name="T26" fmla="*/ 2 w 46"/>
                <a:gd name="T27" fmla="*/ 23 h 28"/>
                <a:gd name="T28" fmla="*/ 0 w 46"/>
                <a:gd name="T29" fmla="*/ 15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28">
                  <a:moveTo>
                    <a:pt x="0" y="15"/>
                  </a:moveTo>
                  <a:lnTo>
                    <a:pt x="3" y="17"/>
                  </a:lnTo>
                  <a:lnTo>
                    <a:pt x="12" y="14"/>
                  </a:lnTo>
                  <a:lnTo>
                    <a:pt x="13" y="8"/>
                  </a:lnTo>
                  <a:lnTo>
                    <a:pt x="27" y="9"/>
                  </a:lnTo>
                  <a:lnTo>
                    <a:pt x="46" y="0"/>
                  </a:lnTo>
                  <a:lnTo>
                    <a:pt x="46" y="1"/>
                  </a:lnTo>
                  <a:lnTo>
                    <a:pt x="33" y="11"/>
                  </a:lnTo>
                  <a:lnTo>
                    <a:pt x="36" y="18"/>
                  </a:lnTo>
                  <a:lnTo>
                    <a:pt x="27" y="21"/>
                  </a:lnTo>
                  <a:lnTo>
                    <a:pt x="15" y="28"/>
                  </a:lnTo>
                  <a:lnTo>
                    <a:pt x="13" y="28"/>
                  </a:lnTo>
                  <a:lnTo>
                    <a:pt x="8" y="26"/>
                  </a:lnTo>
                  <a:lnTo>
                    <a:pt x="2" y="23"/>
                  </a:lnTo>
                  <a:lnTo>
                    <a:pt x="0" y="15"/>
                  </a:lnTo>
                  <a:close/>
                </a:path>
              </a:pathLst>
            </a:custGeom>
            <a:solidFill>
              <a:srgbClr val="00A1DA">
                <a:alpha val="70195"/>
              </a:srgbClr>
            </a:solidFill>
            <a:ln>
              <a:noFill/>
            </a:ln>
            <a:effectLst/>
            <a:extLst>
              <a:ext uri="{91240B29-F687-4F45-9708-019B960494DF}">
                <a14:hiddenLine xmlns:a14="http://schemas.microsoft.com/office/drawing/2010/main" w="9525" cap="flat" cmpd="sng">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sp>
        <p:nvSpPr>
          <p:cNvPr id="2050" name="Rectangle 2"/>
          <p:cNvSpPr>
            <a:spLocks noGrp="1" noChangeArrowheads="1"/>
          </p:cNvSpPr>
          <p:nvPr>
            <p:ph type="ctrTitle"/>
          </p:nvPr>
        </p:nvSpPr>
        <p:spPr>
          <a:xfrm>
            <a:off x="685800" y="2057400"/>
            <a:ext cx="7772400" cy="1143000"/>
          </a:xfrm>
        </p:spPr>
        <p:txBody>
          <a:bodyPr/>
          <a:lstStyle>
            <a:lvl1pPr algn="ctr">
              <a:defRPr/>
            </a:lvl1pPr>
          </a:lstStyle>
          <a:p>
            <a:pPr lvl="0"/>
            <a:r>
              <a:rPr lang="en-US" altLang="en-US" noProof="0" smtClean="0"/>
              <a:t>Click to edit Master title style</a:t>
            </a:r>
          </a:p>
        </p:txBody>
      </p:sp>
      <p:sp>
        <p:nvSpPr>
          <p:cNvPr id="2051" name="Rectangle 3"/>
          <p:cNvSpPr>
            <a:spLocks noGrp="1" noChangeArrowheads="1"/>
          </p:cNvSpPr>
          <p:nvPr>
            <p:ph type="subTitle" idx="1"/>
          </p:nvPr>
        </p:nvSpPr>
        <p:spPr>
          <a:xfrm>
            <a:off x="1524000" y="426720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9" name="Rectangle 4"/>
          <p:cNvSpPr>
            <a:spLocks noGrp="1" noChangeArrowheads="1"/>
          </p:cNvSpPr>
          <p:nvPr>
            <p:ph type="dt" sz="half" idx="10"/>
          </p:nvPr>
        </p:nvSpPr>
        <p:spPr>
          <a:xfrm>
            <a:off x="6858000" y="6248400"/>
            <a:ext cx="1600200" cy="457200"/>
          </a:xfrm>
        </p:spPr>
        <p:txBody>
          <a:bodyPr/>
          <a:lstStyle>
            <a:lvl1pPr>
              <a:defRPr smtClean="0"/>
            </a:lvl1pPr>
          </a:lstStyle>
          <a:p>
            <a:pPr>
              <a:defRPr/>
            </a:pPr>
            <a:endParaRPr lang="en-US" altLang="en-US"/>
          </a:p>
        </p:txBody>
      </p:sp>
      <p:sp>
        <p:nvSpPr>
          <p:cNvPr id="10"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ltLang="en-US"/>
          </a:p>
        </p:txBody>
      </p:sp>
    </p:spTree>
    <p:extLst>
      <p:ext uri="{BB962C8B-B14F-4D97-AF65-F5344CB8AC3E}">
        <p14:creationId xmlns:p14="http://schemas.microsoft.com/office/powerpoint/2010/main" val="10613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8EE9A4A9-AAA2-4E3A-ABBE-4269C555A884}" type="slidenum">
              <a:rPr lang="en-US" altLang="en-US"/>
              <a:pPr>
                <a:defRPr/>
              </a:pPr>
              <a:t>‹#›</a:t>
            </a:fld>
            <a:endParaRPr lang="en-US" altLang="en-US"/>
          </a:p>
        </p:txBody>
      </p:sp>
    </p:spTree>
    <p:extLst>
      <p:ext uri="{BB962C8B-B14F-4D97-AF65-F5344CB8AC3E}">
        <p14:creationId xmlns:p14="http://schemas.microsoft.com/office/powerpoint/2010/main" val="3774253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5626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304800"/>
            <a:ext cx="56769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20B822B-31EA-4CCB-9191-1926935FCFDF}" type="slidenum">
              <a:rPr lang="en-US" altLang="en-US"/>
              <a:pPr>
                <a:defRPr/>
              </a:pPr>
              <a:t>‹#›</a:t>
            </a:fld>
            <a:endParaRPr lang="en-US" altLang="en-US"/>
          </a:p>
        </p:txBody>
      </p:sp>
    </p:spTree>
    <p:extLst>
      <p:ext uri="{BB962C8B-B14F-4D97-AF65-F5344CB8AC3E}">
        <p14:creationId xmlns:p14="http://schemas.microsoft.com/office/powerpoint/2010/main" val="1284487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685800" y="1981200"/>
            <a:ext cx="7772400" cy="3886200"/>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760BEC9-6D4F-4720-9CBF-01A990D5B5DC}" type="slidenum">
              <a:rPr lang="en-US" altLang="en-US"/>
              <a:pPr>
                <a:defRPr/>
              </a:pPr>
              <a:t>‹#›</a:t>
            </a:fld>
            <a:endParaRPr lang="en-US" altLang="en-US"/>
          </a:p>
        </p:txBody>
      </p:sp>
    </p:spTree>
    <p:extLst>
      <p:ext uri="{BB962C8B-B14F-4D97-AF65-F5344CB8AC3E}">
        <p14:creationId xmlns:p14="http://schemas.microsoft.com/office/powerpoint/2010/main" val="2126005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DA98315A-6EDC-495F-B38E-961CC26D5B58}" type="slidenum">
              <a:rPr lang="en-US" altLang="en-US"/>
              <a:pPr>
                <a:defRPr/>
              </a:pPr>
              <a:t>‹#›</a:t>
            </a:fld>
            <a:endParaRPr lang="en-US" altLang="en-US"/>
          </a:p>
        </p:txBody>
      </p:sp>
    </p:spTree>
    <p:extLst>
      <p:ext uri="{BB962C8B-B14F-4D97-AF65-F5344CB8AC3E}">
        <p14:creationId xmlns:p14="http://schemas.microsoft.com/office/powerpoint/2010/main" val="229101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D57A4F7-9D76-4AF4-BB14-F2EA4B7B91B5}" type="slidenum">
              <a:rPr lang="en-US" altLang="en-US"/>
              <a:pPr>
                <a:defRPr/>
              </a:pPr>
              <a:t>‹#›</a:t>
            </a:fld>
            <a:endParaRPr lang="en-US" altLang="en-US"/>
          </a:p>
        </p:txBody>
      </p:sp>
    </p:spTree>
    <p:extLst>
      <p:ext uri="{BB962C8B-B14F-4D97-AF65-F5344CB8AC3E}">
        <p14:creationId xmlns:p14="http://schemas.microsoft.com/office/powerpoint/2010/main" val="3411517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748E926-CB81-4EAE-A308-644502D9FF36}" type="slidenum">
              <a:rPr lang="en-US" altLang="en-US"/>
              <a:pPr>
                <a:defRPr/>
              </a:pPr>
              <a:t>‹#›</a:t>
            </a:fld>
            <a:endParaRPr lang="en-US" altLang="en-US"/>
          </a:p>
        </p:txBody>
      </p:sp>
    </p:spTree>
    <p:extLst>
      <p:ext uri="{BB962C8B-B14F-4D97-AF65-F5344CB8AC3E}">
        <p14:creationId xmlns:p14="http://schemas.microsoft.com/office/powerpoint/2010/main" val="3702009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75DE701-609B-4240-929B-D189B1243C28}" type="slidenum">
              <a:rPr lang="en-US" altLang="en-US"/>
              <a:pPr>
                <a:defRPr/>
              </a:pPr>
              <a:t>‹#›</a:t>
            </a:fld>
            <a:endParaRPr lang="en-US" altLang="en-US"/>
          </a:p>
        </p:txBody>
      </p:sp>
    </p:spTree>
    <p:extLst>
      <p:ext uri="{BB962C8B-B14F-4D97-AF65-F5344CB8AC3E}">
        <p14:creationId xmlns:p14="http://schemas.microsoft.com/office/powerpoint/2010/main" val="3797400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9024A610-F1CA-47C7-A693-0D0DB1321AF0}" type="slidenum">
              <a:rPr lang="en-US" altLang="en-US"/>
              <a:pPr>
                <a:defRPr/>
              </a:pPr>
              <a:t>‹#›</a:t>
            </a:fld>
            <a:endParaRPr lang="en-US" altLang="en-US"/>
          </a:p>
        </p:txBody>
      </p:sp>
    </p:spTree>
    <p:extLst>
      <p:ext uri="{BB962C8B-B14F-4D97-AF65-F5344CB8AC3E}">
        <p14:creationId xmlns:p14="http://schemas.microsoft.com/office/powerpoint/2010/main" val="3066084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F7621586-43AB-47BE-8C10-64222F713434}" type="slidenum">
              <a:rPr lang="en-US" altLang="en-US"/>
              <a:pPr>
                <a:defRPr/>
              </a:pPr>
              <a:t>‹#›</a:t>
            </a:fld>
            <a:endParaRPr lang="en-US" altLang="en-US"/>
          </a:p>
        </p:txBody>
      </p:sp>
    </p:spTree>
    <p:extLst>
      <p:ext uri="{BB962C8B-B14F-4D97-AF65-F5344CB8AC3E}">
        <p14:creationId xmlns:p14="http://schemas.microsoft.com/office/powerpoint/2010/main" val="3987201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A0EEC960-4C70-4761-B695-4C815BC8FFCB}" type="slidenum">
              <a:rPr lang="en-US" altLang="en-US"/>
              <a:pPr>
                <a:defRPr/>
              </a:pPr>
              <a:t>‹#›</a:t>
            </a:fld>
            <a:endParaRPr lang="en-US" altLang="en-US"/>
          </a:p>
        </p:txBody>
      </p:sp>
    </p:spTree>
    <p:extLst>
      <p:ext uri="{BB962C8B-B14F-4D97-AF65-F5344CB8AC3E}">
        <p14:creationId xmlns:p14="http://schemas.microsoft.com/office/powerpoint/2010/main" val="12457879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CD281F1-5A97-4AB4-B97C-99804FBB11D4}" type="slidenum">
              <a:rPr lang="en-US" altLang="en-US"/>
              <a:pPr>
                <a:defRPr/>
              </a:pPr>
              <a:t>‹#›</a:t>
            </a:fld>
            <a:endParaRPr lang="en-US" altLang="en-US"/>
          </a:p>
        </p:txBody>
      </p:sp>
    </p:spTree>
    <p:extLst>
      <p:ext uri="{BB962C8B-B14F-4D97-AF65-F5344CB8AC3E}">
        <p14:creationId xmlns:p14="http://schemas.microsoft.com/office/powerpoint/2010/main" val="4160780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0AA8D6B1-64D9-4A28-B71D-ACDAB99DD4BF}" type="slidenum">
              <a:rPr lang="en-US" altLang="en-US"/>
              <a:pPr>
                <a:defRPr/>
              </a:pPr>
              <a:t>‹#›</a:t>
            </a:fld>
            <a:endParaRPr lang="en-US" altLang="en-US"/>
          </a:p>
        </p:txBody>
      </p:sp>
    </p:spTree>
    <p:extLst>
      <p:ext uri="{BB962C8B-B14F-4D97-AF65-F5344CB8AC3E}">
        <p14:creationId xmlns:p14="http://schemas.microsoft.com/office/powerpoint/2010/main" val="2455071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7"/>
          <p:cNvSpPr>
            <a:spLocks noChangeArrowheads="1"/>
          </p:cNvSpPr>
          <p:nvPr userDrawn="1"/>
        </p:nvSpPr>
        <p:spPr bwMode="auto">
          <a:xfrm>
            <a:off x="0" y="0"/>
            <a:ext cx="9144000" cy="6896100"/>
          </a:xfrm>
          <a:prstGeom prst="rect">
            <a:avLst/>
          </a:prstGeom>
          <a:gradFill rotWithShape="1">
            <a:gsLst>
              <a:gs pos="0">
                <a:srgbClr val="003B7D"/>
              </a:gs>
              <a:gs pos="50000">
                <a:srgbClr val="007FBE"/>
              </a:gs>
              <a:gs pos="100000">
                <a:srgbClr val="003B7D"/>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grpSp>
        <p:nvGrpSpPr>
          <p:cNvPr id="1027" name="Group 13"/>
          <p:cNvGrpSpPr>
            <a:grpSpLocks/>
          </p:cNvGrpSpPr>
          <p:nvPr userDrawn="1"/>
        </p:nvGrpSpPr>
        <p:grpSpPr bwMode="auto">
          <a:xfrm>
            <a:off x="652463" y="1703388"/>
            <a:ext cx="7780337" cy="4208462"/>
            <a:chOff x="0" y="723"/>
            <a:chExt cx="5634" cy="3048"/>
          </a:xfrm>
        </p:grpSpPr>
        <p:sp>
          <p:nvSpPr>
            <p:cNvPr id="1033" name="Freeform 14"/>
            <p:cNvSpPr>
              <a:spLocks noChangeAspect="1" noEditPoints="1"/>
            </p:cNvSpPr>
            <p:nvPr/>
          </p:nvSpPr>
          <p:spPr bwMode="auto">
            <a:xfrm>
              <a:off x="2433" y="723"/>
              <a:ext cx="3201" cy="2883"/>
            </a:xfrm>
            <a:custGeom>
              <a:avLst/>
              <a:gdLst>
                <a:gd name="T0" fmla="*/ 2243 w 3062"/>
                <a:gd name="T1" fmla="*/ 2045 h 2758"/>
                <a:gd name="T2" fmla="*/ 2195 w 3062"/>
                <a:gd name="T3" fmla="*/ 1951 h 2758"/>
                <a:gd name="T4" fmla="*/ 2279 w 3062"/>
                <a:gd name="T5" fmla="*/ 1892 h 2758"/>
                <a:gd name="T6" fmla="*/ 2250 w 3062"/>
                <a:gd name="T7" fmla="*/ 1802 h 2758"/>
                <a:gd name="T8" fmla="*/ 3053 w 3062"/>
                <a:gd name="T9" fmla="*/ 441 h 2758"/>
                <a:gd name="T10" fmla="*/ 2586 w 3062"/>
                <a:gd name="T11" fmla="*/ 299 h 2758"/>
                <a:gd name="T12" fmla="*/ 2317 w 3062"/>
                <a:gd name="T13" fmla="*/ 251 h 2758"/>
                <a:gd name="T14" fmla="*/ 2101 w 3062"/>
                <a:gd name="T15" fmla="*/ 151 h 2758"/>
                <a:gd name="T16" fmla="*/ 1549 w 3062"/>
                <a:gd name="T17" fmla="*/ 314 h 2758"/>
                <a:gd name="T18" fmla="*/ 1376 w 3062"/>
                <a:gd name="T19" fmla="*/ 456 h 2758"/>
                <a:gd name="T20" fmla="*/ 1016 w 3062"/>
                <a:gd name="T21" fmla="*/ 550 h 2758"/>
                <a:gd name="T22" fmla="*/ 880 w 3062"/>
                <a:gd name="T23" fmla="*/ 661 h 2758"/>
                <a:gd name="T24" fmla="*/ 813 w 3062"/>
                <a:gd name="T25" fmla="*/ 441 h 2758"/>
                <a:gd name="T26" fmla="*/ 525 w 3062"/>
                <a:gd name="T27" fmla="*/ 506 h 2758"/>
                <a:gd name="T28" fmla="*/ 462 w 3062"/>
                <a:gd name="T29" fmla="*/ 832 h 2758"/>
                <a:gd name="T30" fmla="*/ 560 w 3062"/>
                <a:gd name="T31" fmla="*/ 780 h 2758"/>
                <a:gd name="T32" fmla="*/ 736 w 3062"/>
                <a:gd name="T33" fmla="*/ 801 h 2758"/>
                <a:gd name="T34" fmla="*/ 539 w 3062"/>
                <a:gd name="T35" fmla="*/ 981 h 2758"/>
                <a:gd name="T36" fmla="*/ 422 w 3062"/>
                <a:gd name="T37" fmla="*/ 985 h 2758"/>
                <a:gd name="T38" fmla="*/ 236 w 3062"/>
                <a:gd name="T39" fmla="*/ 1156 h 2758"/>
                <a:gd name="T40" fmla="*/ 171 w 3062"/>
                <a:gd name="T41" fmla="*/ 1382 h 2758"/>
                <a:gd name="T42" fmla="*/ 531 w 3062"/>
                <a:gd name="T43" fmla="*/ 1376 h 2758"/>
                <a:gd name="T44" fmla="*/ 596 w 3062"/>
                <a:gd name="T45" fmla="*/ 1317 h 2758"/>
                <a:gd name="T46" fmla="*/ 782 w 3062"/>
                <a:gd name="T47" fmla="*/ 1390 h 2758"/>
                <a:gd name="T48" fmla="*/ 558 w 3062"/>
                <a:gd name="T49" fmla="*/ 1499 h 2758"/>
                <a:gd name="T50" fmla="*/ 199 w 3062"/>
                <a:gd name="T51" fmla="*/ 1415 h 2758"/>
                <a:gd name="T52" fmla="*/ 33 w 3062"/>
                <a:gd name="T53" fmla="*/ 1852 h 2758"/>
                <a:gd name="T54" fmla="*/ 410 w 3062"/>
                <a:gd name="T55" fmla="*/ 1963 h 2758"/>
                <a:gd name="T56" fmla="*/ 506 w 3062"/>
                <a:gd name="T57" fmla="*/ 2406 h 2758"/>
                <a:gd name="T58" fmla="*/ 876 w 3062"/>
                <a:gd name="T59" fmla="*/ 2329 h 2758"/>
                <a:gd name="T60" fmla="*/ 1102 w 3062"/>
                <a:gd name="T61" fmla="*/ 1850 h 2758"/>
                <a:gd name="T62" fmla="*/ 939 w 3062"/>
                <a:gd name="T63" fmla="*/ 1710 h 2758"/>
                <a:gd name="T64" fmla="*/ 1106 w 3062"/>
                <a:gd name="T65" fmla="*/ 1604 h 2758"/>
                <a:gd name="T66" fmla="*/ 1449 w 3062"/>
                <a:gd name="T67" fmla="*/ 1670 h 2758"/>
                <a:gd name="T68" fmla="*/ 1806 w 3062"/>
                <a:gd name="T69" fmla="*/ 1752 h 2758"/>
                <a:gd name="T70" fmla="*/ 1932 w 3062"/>
                <a:gd name="T71" fmla="*/ 1821 h 2758"/>
                <a:gd name="T72" fmla="*/ 2170 w 3062"/>
                <a:gd name="T73" fmla="*/ 1641 h 2758"/>
                <a:gd name="T74" fmla="*/ 2256 w 3062"/>
                <a:gd name="T75" fmla="*/ 1317 h 2758"/>
                <a:gd name="T76" fmla="*/ 2419 w 3062"/>
                <a:gd name="T77" fmla="*/ 1273 h 2758"/>
                <a:gd name="T78" fmla="*/ 2693 w 3062"/>
                <a:gd name="T79" fmla="*/ 832 h 2758"/>
                <a:gd name="T80" fmla="*/ 2825 w 3062"/>
                <a:gd name="T81" fmla="*/ 893 h 2758"/>
                <a:gd name="T82" fmla="*/ 3040 w 3062"/>
                <a:gd name="T83" fmla="*/ 822 h 2758"/>
                <a:gd name="T84" fmla="*/ 903 w 3062"/>
                <a:gd name="T85" fmla="*/ 1300 h 2758"/>
                <a:gd name="T86" fmla="*/ 909 w 3062"/>
                <a:gd name="T87" fmla="*/ 1219 h 2758"/>
                <a:gd name="T88" fmla="*/ 1024 w 3062"/>
                <a:gd name="T89" fmla="*/ 1313 h 2758"/>
                <a:gd name="T90" fmla="*/ 1192 w 3062"/>
                <a:gd name="T91" fmla="*/ 274 h 2758"/>
                <a:gd name="T92" fmla="*/ 1131 w 3062"/>
                <a:gd name="T93" fmla="*/ 263 h 2758"/>
                <a:gd name="T94" fmla="*/ 125 w 3062"/>
                <a:gd name="T95" fmla="*/ 1029 h 2758"/>
                <a:gd name="T96" fmla="*/ 1896 w 3062"/>
                <a:gd name="T97" fmla="*/ 2030 h 2758"/>
                <a:gd name="T98" fmla="*/ 1077 w 3062"/>
                <a:gd name="T99" fmla="*/ 2237 h 2758"/>
                <a:gd name="T100" fmla="*/ 217 w 3062"/>
                <a:gd name="T101" fmla="*/ 1085 h 2758"/>
                <a:gd name="T102" fmla="*/ 215 w 3062"/>
                <a:gd name="T103" fmla="*/ 878 h 2758"/>
                <a:gd name="T104" fmla="*/ 3115 w 3062"/>
                <a:gd name="T105" fmla="*/ 2758 h 2758"/>
                <a:gd name="T106" fmla="*/ 3011 w 3062"/>
                <a:gd name="T107" fmla="*/ 2881 h 2758"/>
                <a:gd name="T108" fmla="*/ 2413 w 3062"/>
                <a:gd name="T109" fmla="*/ 1457 h 2758"/>
                <a:gd name="T110" fmla="*/ 2544 w 3062"/>
                <a:gd name="T111" fmla="*/ 2162 h 2758"/>
                <a:gd name="T112" fmla="*/ 2425 w 3062"/>
                <a:gd name="T113" fmla="*/ 2036 h 2758"/>
                <a:gd name="T114" fmla="*/ 2492 w 3062"/>
                <a:gd name="T115" fmla="*/ 2235 h 2758"/>
                <a:gd name="T116" fmla="*/ 2147 w 3062"/>
                <a:gd name="T117" fmla="*/ 2559 h 2758"/>
                <a:gd name="T118" fmla="*/ 2659 w 3062"/>
                <a:gd name="T119" fmla="*/ 2709 h 2758"/>
                <a:gd name="T120" fmla="*/ 2588 w 3062"/>
                <a:gd name="T121" fmla="*/ 997 h 2758"/>
                <a:gd name="T122" fmla="*/ 2601 w 3062"/>
                <a:gd name="T123" fmla="*/ 1282 h 2758"/>
                <a:gd name="T124" fmla="*/ 2517 w 3062"/>
                <a:gd name="T125" fmla="*/ 1422 h 27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62" h="2758">
                  <a:moveTo>
                    <a:pt x="1982" y="1630"/>
                  </a:moveTo>
                  <a:lnTo>
                    <a:pt x="1982" y="1630"/>
                  </a:lnTo>
                  <a:lnTo>
                    <a:pt x="1976" y="1628"/>
                  </a:lnTo>
                  <a:lnTo>
                    <a:pt x="1972" y="1630"/>
                  </a:lnTo>
                  <a:lnTo>
                    <a:pt x="1962" y="1640"/>
                  </a:lnTo>
                  <a:lnTo>
                    <a:pt x="1960" y="1644"/>
                  </a:lnTo>
                  <a:lnTo>
                    <a:pt x="1962" y="1650"/>
                  </a:lnTo>
                  <a:lnTo>
                    <a:pt x="1966" y="1652"/>
                  </a:lnTo>
                  <a:lnTo>
                    <a:pt x="1972" y="1650"/>
                  </a:lnTo>
                  <a:lnTo>
                    <a:pt x="1982" y="1640"/>
                  </a:lnTo>
                  <a:lnTo>
                    <a:pt x="1984" y="1634"/>
                  </a:lnTo>
                  <a:lnTo>
                    <a:pt x="1982" y="1630"/>
                  </a:lnTo>
                  <a:close/>
                  <a:moveTo>
                    <a:pt x="2112" y="1982"/>
                  </a:moveTo>
                  <a:lnTo>
                    <a:pt x="2112" y="1982"/>
                  </a:lnTo>
                  <a:lnTo>
                    <a:pt x="2116" y="1994"/>
                  </a:lnTo>
                  <a:lnTo>
                    <a:pt x="2120" y="2000"/>
                  </a:lnTo>
                  <a:lnTo>
                    <a:pt x="2122" y="2006"/>
                  </a:lnTo>
                  <a:lnTo>
                    <a:pt x="2122" y="2014"/>
                  </a:lnTo>
                  <a:lnTo>
                    <a:pt x="2122" y="2018"/>
                  </a:lnTo>
                  <a:lnTo>
                    <a:pt x="2124" y="2022"/>
                  </a:lnTo>
                  <a:lnTo>
                    <a:pt x="2126" y="2024"/>
                  </a:lnTo>
                  <a:lnTo>
                    <a:pt x="2128" y="2026"/>
                  </a:lnTo>
                  <a:lnTo>
                    <a:pt x="2130" y="2026"/>
                  </a:lnTo>
                  <a:lnTo>
                    <a:pt x="2134" y="2026"/>
                  </a:lnTo>
                  <a:lnTo>
                    <a:pt x="2140" y="2024"/>
                  </a:lnTo>
                  <a:lnTo>
                    <a:pt x="2142" y="2022"/>
                  </a:lnTo>
                  <a:lnTo>
                    <a:pt x="2142" y="2008"/>
                  </a:lnTo>
                  <a:lnTo>
                    <a:pt x="2142" y="1996"/>
                  </a:lnTo>
                  <a:lnTo>
                    <a:pt x="2144" y="1992"/>
                  </a:lnTo>
                  <a:lnTo>
                    <a:pt x="2146" y="1994"/>
                  </a:lnTo>
                  <a:lnTo>
                    <a:pt x="2148" y="2000"/>
                  </a:lnTo>
                  <a:lnTo>
                    <a:pt x="2158" y="2012"/>
                  </a:lnTo>
                  <a:lnTo>
                    <a:pt x="2166" y="2020"/>
                  </a:lnTo>
                  <a:lnTo>
                    <a:pt x="2172" y="2024"/>
                  </a:lnTo>
                  <a:lnTo>
                    <a:pt x="2180" y="2026"/>
                  </a:lnTo>
                  <a:lnTo>
                    <a:pt x="2184" y="2026"/>
                  </a:lnTo>
                  <a:lnTo>
                    <a:pt x="2186" y="2026"/>
                  </a:lnTo>
                  <a:lnTo>
                    <a:pt x="2188" y="2024"/>
                  </a:lnTo>
                  <a:lnTo>
                    <a:pt x="2190" y="2022"/>
                  </a:lnTo>
                  <a:lnTo>
                    <a:pt x="2188" y="2020"/>
                  </a:lnTo>
                  <a:lnTo>
                    <a:pt x="2186" y="2014"/>
                  </a:lnTo>
                  <a:lnTo>
                    <a:pt x="2176" y="2002"/>
                  </a:lnTo>
                  <a:lnTo>
                    <a:pt x="2168" y="1992"/>
                  </a:lnTo>
                  <a:lnTo>
                    <a:pt x="2166" y="1988"/>
                  </a:lnTo>
                  <a:lnTo>
                    <a:pt x="2166" y="1984"/>
                  </a:lnTo>
                  <a:lnTo>
                    <a:pt x="2168" y="1982"/>
                  </a:lnTo>
                  <a:lnTo>
                    <a:pt x="2178" y="1972"/>
                  </a:lnTo>
                  <a:lnTo>
                    <a:pt x="2180" y="1968"/>
                  </a:lnTo>
                  <a:lnTo>
                    <a:pt x="2182" y="1962"/>
                  </a:lnTo>
                  <a:lnTo>
                    <a:pt x="2180" y="1960"/>
                  </a:lnTo>
                  <a:lnTo>
                    <a:pt x="2174" y="1958"/>
                  </a:lnTo>
                  <a:lnTo>
                    <a:pt x="2150" y="1958"/>
                  </a:lnTo>
                  <a:lnTo>
                    <a:pt x="2148" y="1958"/>
                  </a:lnTo>
                  <a:lnTo>
                    <a:pt x="2146" y="1956"/>
                  </a:lnTo>
                  <a:lnTo>
                    <a:pt x="2146" y="1954"/>
                  </a:lnTo>
                  <a:lnTo>
                    <a:pt x="2146" y="1950"/>
                  </a:lnTo>
                  <a:lnTo>
                    <a:pt x="2148" y="1946"/>
                  </a:lnTo>
                  <a:lnTo>
                    <a:pt x="2158" y="1934"/>
                  </a:lnTo>
                  <a:lnTo>
                    <a:pt x="2158" y="1932"/>
                  </a:lnTo>
                  <a:lnTo>
                    <a:pt x="2158" y="1930"/>
                  </a:lnTo>
                  <a:lnTo>
                    <a:pt x="2154" y="1928"/>
                  </a:lnTo>
                  <a:lnTo>
                    <a:pt x="2150" y="1928"/>
                  </a:lnTo>
                  <a:lnTo>
                    <a:pt x="2144" y="1930"/>
                  </a:lnTo>
                  <a:lnTo>
                    <a:pt x="2138" y="1934"/>
                  </a:lnTo>
                  <a:lnTo>
                    <a:pt x="2130" y="1946"/>
                  </a:lnTo>
                  <a:lnTo>
                    <a:pt x="2116" y="1970"/>
                  </a:lnTo>
                  <a:lnTo>
                    <a:pt x="2112" y="1982"/>
                  </a:lnTo>
                  <a:close/>
                  <a:moveTo>
                    <a:pt x="1966" y="1940"/>
                  </a:moveTo>
                  <a:lnTo>
                    <a:pt x="1966" y="1940"/>
                  </a:lnTo>
                  <a:lnTo>
                    <a:pt x="1968" y="1948"/>
                  </a:lnTo>
                  <a:lnTo>
                    <a:pt x="1970" y="1954"/>
                  </a:lnTo>
                  <a:lnTo>
                    <a:pt x="1972" y="1960"/>
                  </a:lnTo>
                  <a:lnTo>
                    <a:pt x="1980" y="1974"/>
                  </a:lnTo>
                  <a:lnTo>
                    <a:pt x="1982" y="1980"/>
                  </a:lnTo>
                  <a:lnTo>
                    <a:pt x="1988" y="1984"/>
                  </a:lnTo>
                  <a:lnTo>
                    <a:pt x="1994" y="1986"/>
                  </a:lnTo>
                  <a:lnTo>
                    <a:pt x="1998" y="1986"/>
                  </a:lnTo>
                  <a:lnTo>
                    <a:pt x="2014" y="1986"/>
                  </a:lnTo>
                  <a:lnTo>
                    <a:pt x="2018" y="1986"/>
                  </a:lnTo>
                  <a:lnTo>
                    <a:pt x="2024" y="1988"/>
                  </a:lnTo>
                  <a:lnTo>
                    <a:pt x="2032" y="1990"/>
                  </a:lnTo>
                  <a:lnTo>
                    <a:pt x="2038" y="1992"/>
                  </a:lnTo>
                  <a:lnTo>
                    <a:pt x="2044" y="1996"/>
                  </a:lnTo>
                  <a:lnTo>
                    <a:pt x="2052" y="1996"/>
                  </a:lnTo>
                  <a:lnTo>
                    <a:pt x="2056" y="1996"/>
                  </a:lnTo>
                  <a:lnTo>
                    <a:pt x="2062" y="1994"/>
                  </a:lnTo>
                  <a:lnTo>
                    <a:pt x="2066" y="1988"/>
                  </a:lnTo>
                  <a:lnTo>
                    <a:pt x="2072" y="1974"/>
                  </a:lnTo>
                  <a:lnTo>
                    <a:pt x="2074" y="1968"/>
                  </a:lnTo>
                  <a:lnTo>
                    <a:pt x="2078" y="1962"/>
                  </a:lnTo>
                  <a:lnTo>
                    <a:pt x="2088" y="1950"/>
                  </a:lnTo>
                  <a:lnTo>
                    <a:pt x="2090" y="1944"/>
                  </a:lnTo>
                  <a:lnTo>
                    <a:pt x="2094" y="1932"/>
                  </a:lnTo>
                  <a:lnTo>
                    <a:pt x="2096" y="1928"/>
                  </a:lnTo>
                  <a:lnTo>
                    <a:pt x="2100" y="1924"/>
                  </a:lnTo>
                  <a:lnTo>
                    <a:pt x="2106" y="1922"/>
                  </a:lnTo>
                  <a:lnTo>
                    <a:pt x="2108" y="1920"/>
                  </a:lnTo>
                  <a:lnTo>
                    <a:pt x="2108" y="1918"/>
                  </a:lnTo>
                  <a:lnTo>
                    <a:pt x="2108" y="1916"/>
                  </a:lnTo>
                  <a:lnTo>
                    <a:pt x="2106" y="1914"/>
                  </a:lnTo>
                  <a:lnTo>
                    <a:pt x="2100" y="1912"/>
                  </a:lnTo>
                  <a:lnTo>
                    <a:pt x="2096" y="1908"/>
                  </a:lnTo>
                  <a:lnTo>
                    <a:pt x="2094" y="1900"/>
                  </a:lnTo>
                  <a:lnTo>
                    <a:pt x="2094" y="1898"/>
                  </a:lnTo>
                  <a:lnTo>
                    <a:pt x="2094" y="1882"/>
                  </a:lnTo>
                  <a:lnTo>
                    <a:pt x="2094" y="1878"/>
                  </a:lnTo>
                  <a:lnTo>
                    <a:pt x="2096" y="1870"/>
                  </a:lnTo>
                  <a:lnTo>
                    <a:pt x="2100" y="1866"/>
                  </a:lnTo>
                  <a:lnTo>
                    <a:pt x="2106" y="1864"/>
                  </a:lnTo>
                  <a:lnTo>
                    <a:pt x="2108" y="1862"/>
                  </a:lnTo>
                  <a:lnTo>
                    <a:pt x="2110" y="1858"/>
                  </a:lnTo>
                  <a:lnTo>
                    <a:pt x="2110" y="1856"/>
                  </a:lnTo>
                  <a:lnTo>
                    <a:pt x="2110" y="1852"/>
                  </a:lnTo>
                  <a:lnTo>
                    <a:pt x="2106" y="1848"/>
                  </a:lnTo>
                  <a:lnTo>
                    <a:pt x="2102" y="1842"/>
                  </a:lnTo>
                  <a:lnTo>
                    <a:pt x="2096" y="1836"/>
                  </a:lnTo>
                  <a:lnTo>
                    <a:pt x="2090" y="1834"/>
                  </a:lnTo>
                  <a:lnTo>
                    <a:pt x="2084" y="1832"/>
                  </a:lnTo>
                  <a:lnTo>
                    <a:pt x="2076" y="1834"/>
                  </a:lnTo>
                  <a:lnTo>
                    <a:pt x="2052" y="1846"/>
                  </a:lnTo>
                  <a:lnTo>
                    <a:pt x="2046" y="1850"/>
                  </a:lnTo>
                  <a:lnTo>
                    <a:pt x="2040" y="1856"/>
                  </a:lnTo>
                  <a:lnTo>
                    <a:pt x="2020" y="1882"/>
                  </a:lnTo>
                  <a:lnTo>
                    <a:pt x="2014" y="1888"/>
                  </a:lnTo>
                  <a:lnTo>
                    <a:pt x="2008" y="1892"/>
                  </a:lnTo>
                  <a:lnTo>
                    <a:pt x="2004" y="1896"/>
                  </a:lnTo>
                  <a:lnTo>
                    <a:pt x="1988" y="1902"/>
                  </a:lnTo>
                  <a:lnTo>
                    <a:pt x="1984" y="1904"/>
                  </a:lnTo>
                  <a:lnTo>
                    <a:pt x="1972" y="1914"/>
                  </a:lnTo>
                  <a:lnTo>
                    <a:pt x="1968" y="1920"/>
                  </a:lnTo>
                  <a:lnTo>
                    <a:pt x="1966" y="1926"/>
                  </a:lnTo>
                  <a:lnTo>
                    <a:pt x="1966" y="1940"/>
                  </a:lnTo>
                  <a:close/>
                  <a:moveTo>
                    <a:pt x="2180" y="1810"/>
                  </a:moveTo>
                  <a:lnTo>
                    <a:pt x="2180" y="1810"/>
                  </a:lnTo>
                  <a:lnTo>
                    <a:pt x="2174" y="1814"/>
                  </a:lnTo>
                  <a:lnTo>
                    <a:pt x="2170" y="1818"/>
                  </a:lnTo>
                  <a:lnTo>
                    <a:pt x="2164" y="1832"/>
                  </a:lnTo>
                  <a:lnTo>
                    <a:pt x="2164" y="1834"/>
                  </a:lnTo>
                  <a:lnTo>
                    <a:pt x="2164" y="1836"/>
                  </a:lnTo>
                  <a:lnTo>
                    <a:pt x="2166" y="1838"/>
                  </a:lnTo>
                  <a:lnTo>
                    <a:pt x="2168" y="1836"/>
                  </a:lnTo>
                  <a:lnTo>
                    <a:pt x="2174" y="1834"/>
                  </a:lnTo>
                  <a:lnTo>
                    <a:pt x="2180" y="1832"/>
                  </a:lnTo>
                  <a:lnTo>
                    <a:pt x="2186" y="1834"/>
                  </a:lnTo>
                  <a:lnTo>
                    <a:pt x="2192" y="1838"/>
                  </a:lnTo>
                  <a:lnTo>
                    <a:pt x="2200" y="1840"/>
                  </a:lnTo>
                  <a:lnTo>
                    <a:pt x="2204" y="1840"/>
                  </a:lnTo>
                  <a:lnTo>
                    <a:pt x="2210" y="1840"/>
                  </a:lnTo>
                  <a:lnTo>
                    <a:pt x="2218" y="1844"/>
                  </a:lnTo>
                  <a:lnTo>
                    <a:pt x="2224" y="1846"/>
                  </a:lnTo>
                  <a:lnTo>
                    <a:pt x="2226" y="1846"/>
                  </a:lnTo>
                  <a:lnTo>
                    <a:pt x="2228" y="1846"/>
                  </a:lnTo>
                  <a:lnTo>
                    <a:pt x="2230" y="1844"/>
                  </a:lnTo>
                  <a:lnTo>
                    <a:pt x="2230" y="1842"/>
                  </a:lnTo>
                  <a:lnTo>
                    <a:pt x="2230" y="1818"/>
                  </a:lnTo>
                  <a:lnTo>
                    <a:pt x="2230" y="1812"/>
                  </a:lnTo>
                  <a:lnTo>
                    <a:pt x="2226" y="1806"/>
                  </a:lnTo>
                  <a:lnTo>
                    <a:pt x="2216" y="1798"/>
                  </a:lnTo>
                  <a:lnTo>
                    <a:pt x="2214" y="1796"/>
                  </a:lnTo>
                  <a:lnTo>
                    <a:pt x="2212" y="1794"/>
                  </a:lnTo>
                  <a:lnTo>
                    <a:pt x="2208" y="1796"/>
                  </a:lnTo>
                  <a:lnTo>
                    <a:pt x="2206" y="1798"/>
                  </a:lnTo>
                  <a:lnTo>
                    <a:pt x="2198" y="1806"/>
                  </a:lnTo>
                  <a:lnTo>
                    <a:pt x="2190" y="1810"/>
                  </a:lnTo>
                  <a:lnTo>
                    <a:pt x="2184" y="1810"/>
                  </a:lnTo>
                  <a:lnTo>
                    <a:pt x="2180" y="1810"/>
                  </a:lnTo>
                  <a:close/>
                  <a:moveTo>
                    <a:pt x="2152" y="1544"/>
                  </a:moveTo>
                  <a:lnTo>
                    <a:pt x="2152" y="1544"/>
                  </a:lnTo>
                  <a:lnTo>
                    <a:pt x="2152" y="1542"/>
                  </a:lnTo>
                  <a:lnTo>
                    <a:pt x="2152" y="1540"/>
                  </a:lnTo>
                  <a:lnTo>
                    <a:pt x="2150" y="1540"/>
                  </a:lnTo>
                  <a:lnTo>
                    <a:pt x="2148" y="1542"/>
                  </a:lnTo>
                  <a:lnTo>
                    <a:pt x="2138" y="1550"/>
                  </a:lnTo>
                  <a:lnTo>
                    <a:pt x="2134" y="1558"/>
                  </a:lnTo>
                  <a:lnTo>
                    <a:pt x="2132" y="1564"/>
                  </a:lnTo>
                  <a:lnTo>
                    <a:pt x="2132" y="1568"/>
                  </a:lnTo>
                  <a:lnTo>
                    <a:pt x="2134" y="1576"/>
                  </a:lnTo>
                  <a:lnTo>
                    <a:pt x="2136" y="1584"/>
                  </a:lnTo>
                  <a:lnTo>
                    <a:pt x="2140" y="1588"/>
                  </a:lnTo>
                  <a:lnTo>
                    <a:pt x="2140" y="1590"/>
                  </a:lnTo>
                  <a:lnTo>
                    <a:pt x="2142" y="1592"/>
                  </a:lnTo>
                  <a:lnTo>
                    <a:pt x="2144" y="1590"/>
                  </a:lnTo>
                  <a:lnTo>
                    <a:pt x="2144" y="1588"/>
                  </a:lnTo>
                  <a:lnTo>
                    <a:pt x="2150" y="1564"/>
                  </a:lnTo>
                  <a:lnTo>
                    <a:pt x="2152" y="1548"/>
                  </a:lnTo>
                  <a:lnTo>
                    <a:pt x="2152" y="1544"/>
                  </a:lnTo>
                  <a:close/>
                  <a:moveTo>
                    <a:pt x="2066" y="2082"/>
                  </a:moveTo>
                  <a:lnTo>
                    <a:pt x="2066" y="2082"/>
                  </a:lnTo>
                  <a:lnTo>
                    <a:pt x="2068" y="2082"/>
                  </a:lnTo>
                  <a:lnTo>
                    <a:pt x="2070" y="2082"/>
                  </a:lnTo>
                  <a:lnTo>
                    <a:pt x="2072" y="2080"/>
                  </a:lnTo>
                  <a:lnTo>
                    <a:pt x="2070" y="2078"/>
                  </a:lnTo>
                  <a:lnTo>
                    <a:pt x="2068" y="2072"/>
                  </a:lnTo>
                  <a:lnTo>
                    <a:pt x="2062" y="2066"/>
                  </a:lnTo>
                  <a:lnTo>
                    <a:pt x="2056" y="2062"/>
                  </a:lnTo>
                  <a:lnTo>
                    <a:pt x="2032" y="2058"/>
                  </a:lnTo>
                  <a:lnTo>
                    <a:pt x="2018" y="2052"/>
                  </a:lnTo>
                  <a:lnTo>
                    <a:pt x="2012" y="2048"/>
                  </a:lnTo>
                  <a:lnTo>
                    <a:pt x="2006" y="2046"/>
                  </a:lnTo>
                  <a:lnTo>
                    <a:pt x="1998" y="2046"/>
                  </a:lnTo>
                  <a:lnTo>
                    <a:pt x="1994" y="2046"/>
                  </a:lnTo>
                  <a:lnTo>
                    <a:pt x="1978" y="2046"/>
                  </a:lnTo>
                  <a:lnTo>
                    <a:pt x="1964" y="2046"/>
                  </a:lnTo>
                  <a:lnTo>
                    <a:pt x="1948" y="2046"/>
                  </a:lnTo>
                  <a:lnTo>
                    <a:pt x="1916" y="2046"/>
                  </a:lnTo>
                  <a:lnTo>
                    <a:pt x="1912" y="2046"/>
                  </a:lnTo>
                  <a:lnTo>
                    <a:pt x="1916" y="2048"/>
                  </a:lnTo>
                  <a:lnTo>
                    <a:pt x="1940" y="2062"/>
                  </a:lnTo>
                  <a:lnTo>
                    <a:pt x="1954" y="2066"/>
                  </a:lnTo>
                  <a:lnTo>
                    <a:pt x="1998" y="2074"/>
                  </a:lnTo>
                  <a:lnTo>
                    <a:pt x="2014" y="2074"/>
                  </a:lnTo>
                  <a:lnTo>
                    <a:pt x="2026" y="2074"/>
                  </a:lnTo>
                  <a:lnTo>
                    <a:pt x="2042" y="2076"/>
                  </a:lnTo>
                  <a:lnTo>
                    <a:pt x="2066" y="2082"/>
                  </a:lnTo>
                  <a:close/>
                  <a:moveTo>
                    <a:pt x="2126" y="1676"/>
                  </a:moveTo>
                  <a:lnTo>
                    <a:pt x="2126" y="1676"/>
                  </a:lnTo>
                  <a:lnTo>
                    <a:pt x="2124" y="1684"/>
                  </a:lnTo>
                  <a:lnTo>
                    <a:pt x="2126" y="1692"/>
                  </a:lnTo>
                  <a:lnTo>
                    <a:pt x="2130" y="1706"/>
                  </a:lnTo>
                  <a:lnTo>
                    <a:pt x="2134" y="1712"/>
                  </a:lnTo>
                  <a:lnTo>
                    <a:pt x="2138" y="1718"/>
                  </a:lnTo>
                  <a:lnTo>
                    <a:pt x="2142" y="1722"/>
                  </a:lnTo>
                  <a:lnTo>
                    <a:pt x="2148" y="1722"/>
                  </a:lnTo>
                  <a:lnTo>
                    <a:pt x="2152" y="1724"/>
                  </a:lnTo>
                  <a:lnTo>
                    <a:pt x="2158" y="1728"/>
                  </a:lnTo>
                  <a:lnTo>
                    <a:pt x="2174" y="1738"/>
                  </a:lnTo>
                  <a:lnTo>
                    <a:pt x="2180" y="1744"/>
                  </a:lnTo>
                  <a:lnTo>
                    <a:pt x="2186" y="1750"/>
                  </a:lnTo>
                  <a:lnTo>
                    <a:pt x="2188" y="1754"/>
                  </a:lnTo>
                  <a:lnTo>
                    <a:pt x="2192" y="1760"/>
                  </a:lnTo>
                  <a:lnTo>
                    <a:pt x="2198" y="1766"/>
                  </a:lnTo>
                  <a:lnTo>
                    <a:pt x="2204" y="1768"/>
                  </a:lnTo>
                  <a:lnTo>
                    <a:pt x="2206" y="1768"/>
                  </a:lnTo>
                  <a:lnTo>
                    <a:pt x="2208" y="1768"/>
                  </a:lnTo>
                  <a:lnTo>
                    <a:pt x="2210" y="1766"/>
                  </a:lnTo>
                  <a:lnTo>
                    <a:pt x="2210" y="1764"/>
                  </a:lnTo>
                  <a:lnTo>
                    <a:pt x="2210" y="1760"/>
                  </a:lnTo>
                  <a:lnTo>
                    <a:pt x="2210" y="1752"/>
                  </a:lnTo>
                  <a:lnTo>
                    <a:pt x="2206" y="1746"/>
                  </a:lnTo>
                  <a:lnTo>
                    <a:pt x="2196" y="1730"/>
                  </a:lnTo>
                  <a:lnTo>
                    <a:pt x="2190" y="1724"/>
                  </a:lnTo>
                  <a:lnTo>
                    <a:pt x="2184" y="1718"/>
                  </a:lnTo>
                  <a:lnTo>
                    <a:pt x="2168" y="1708"/>
                  </a:lnTo>
                  <a:lnTo>
                    <a:pt x="2164" y="1704"/>
                  </a:lnTo>
                  <a:lnTo>
                    <a:pt x="2162" y="1698"/>
                  </a:lnTo>
                  <a:lnTo>
                    <a:pt x="2164" y="1686"/>
                  </a:lnTo>
                  <a:lnTo>
                    <a:pt x="2170" y="1672"/>
                  </a:lnTo>
                  <a:lnTo>
                    <a:pt x="2168" y="1666"/>
                  </a:lnTo>
                  <a:lnTo>
                    <a:pt x="2164" y="1660"/>
                  </a:lnTo>
                  <a:lnTo>
                    <a:pt x="2160" y="1658"/>
                  </a:lnTo>
                  <a:lnTo>
                    <a:pt x="2152" y="1656"/>
                  </a:lnTo>
                  <a:lnTo>
                    <a:pt x="2146" y="1658"/>
                  </a:lnTo>
                  <a:lnTo>
                    <a:pt x="2140" y="1660"/>
                  </a:lnTo>
                  <a:lnTo>
                    <a:pt x="2134" y="1666"/>
                  </a:lnTo>
                  <a:lnTo>
                    <a:pt x="2130" y="1672"/>
                  </a:lnTo>
                  <a:lnTo>
                    <a:pt x="2126" y="1676"/>
                  </a:lnTo>
                  <a:close/>
                  <a:moveTo>
                    <a:pt x="3046" y="620"/>
                  </a:moveTo>
                  <a:lnTo>
                    <a:pt x="3046" y="620"/>
                  </a:lnTo>
                  <a:lnTo>
                    <a:pt x="3052" y="616"/>
                  </a:lnTo>
                  <a:lnTo>
                    <a:pt x="3054" y="610"/>
                  </a:lnTo>
                  <a:lnTo>
                    <a:pt x="3062" y="478"/>
                  </a:lnTo>
                  <a:lnTo>
                    <a:pt x="3060" y="472"/>
                  </a:lnTo>
                  <a:lnTo>
                    <a:pt x="3056" y="466"/>
                  </a:lnTo>
                  <a:lnTo>
                    <a:pt x="3050" y="464"/>
                  </a:lnTo>
                  <a:lnTo>
                    <a:pt x="3038" y="460"/>
                  </a:lnTo>
                  <a:lnTo>
                    <a:pt x="3034" y="458"/>
                  </a:lnTo>
                  <a:lnTo>
                    <a:pt x="3028" y="454"/>
                  </a:lnTo>
                  <a:lnTo>
                    <a:pt x="3020" y="446"/>
                  </a:lnTo>
                  <a:lnTo>
                    <a:pt x="3006" y="438"/>
                  </a:lnTo>
                  <a:lnTo>
                    <a:pt x="3002" y="434"/>
                  </a:lnTo>
                  <a:lnTo>
                    <a:pt x="2994" y="432"/>
                  </a:lnTo>
                  <a:lnTo>
                    <a:pt x="2986" y="432"/>
                  </a:lnTo>
                  <a:lnTo>
                    <a:pt x="2972" y="432"/>
                  </a:lnTo>
                  <a:lnTo>
                    <a:pt x="2966" y="430"/>
                  </a:lnTo>
                  <a:lnTo>
                    <a:pt x="2958" y="428"/>
                  </a:lnTo>
                  <a:lnTo>
                    <a:pt x="2952" y="424"/>
                  </a:lnTo>
                  <a:lnTo>
                    <a:pt x="2946" y="422"/>
                  </a:lnTo>
                  <a:lnTo>
                    <a:pt x="2938" y="422"/>
                  </a:lnTo>
                  <a:lnTo>
                    <a:pt x="2934" y="422"/>
                  </a:lnTo>
                  <a:lnTo>
                    <a:pt x="2920" y="422"/>
                  </a:lnTo>
                  <a:lnTo>
                    <a:pt x="2918" y="424"/>
                  </a:lnTo>
                  <a:lnTo>
                    <a:pt x="2918" y="430"/>
                  </a:lnTo>
                  <a:lnTo>
                    <a:pt x="2924" y="452"/>
                  </a:lnTo>
                  <a:lnTo>
                    <a:pt x="2922" y="460"/>
                  </a:lnTo>
                  <a:lnTo>
                    <a:pt x="2918" y="464"/>
                  </a:lnTo>
                  <a:lnTo>
                    <a:pt x="2914" y="466"/>
                  </a:lnTo>
                  <a:lnTo>
                    <a:pt x="2906" y="468"/>
                  </a:lnTo>
                  <a:lnTo>
                    <a:pt x="2900" y="466"/>
                  </a:lnTo>
                  <a:lnTo>
                    <a:pt x="2894" y="464"/>
                  </a:lnTo>
                  <a:lnTo>
                    <a:pt x="2888" y="460"/>
                  </a:lnTo>
                  <a:lnTo>
                    <a:pt x="2882" y="454"/>
                  </a:lnTo>
                  <a:lnTo>
                    <a:pt x="2880" y="448"/>
                  </a:lnTo>
                  <a:lnTo>
                    <a:pt x="2876" y="436"/>
                  </a:lnTo>
                  <a:lnTo>
                    <a:pt x="2874" y="432"/>
                  </a:lnTo>
                  <a:lnTo>
                    <a:pt x="2868" y="432"/>
                  </a:lnTo>
                  <a:lnTo>
                    <a:pt x="2856" y="432"/>
                  </a:lnTo>
                  <a:lnTo>
                    <a:pt x="2848" y="432"/>
                  </a:lnTo>
                  <a:lnTo>
                    <a:pt x="2842" y="436"/>
                  </a:lnTo>
                  <a:lnTo>
                    <a:pt x="2836" y="438"/>
                  </a:lnTo>
                  <a:lnTo>
                    <a:pt x="2830" y="438"/>
                  </a:lnTo>
                  <a:lnTo>
                    <a:pt x="2816" y="434"/>
                  </a:lnTo>
                  <a:lnTo>
                    <a:pt x="2800" y="432"/>
                  </a:lnTo>
                  <a:lnTo>
                    <a:pt x="2786" y="432"/>
                  </a:lnTo>
                  <a:lnTo>
                    <a:pt x="2780" y="432"/>
                  </a:lnTo>
                  <a:lnTo>
                    <a:pt x="2774" y="436"/>
                  </a:lnTo>
                  <a:lnTo>
                    <a:pt x="2772" y="438"/>
                  </a:lnTo>
                  <a:lnTo>
                    <a:pt x="2768" y="438"/>
                  </a:lnTo>
                  <a:lnTo>
                    <a:pt x="2764" y="436"/>
                  </a:lnTo>
                  <a:lnTo>
                    <a:pt x="2756" y="426"/>
                  </a:lnTo>
                  <a:lnTo>
                    <a:pt x="2752" y="420"/>
                  </a:lnTo>
                  <a:lnTo>
                    <a:pt x="2750" y="414"/>
                  </a:lnTo>
                  <a:lnTo>
                    <a:pt x="2750" y="400"/>
                  </a:lnTo>
                  <a:lnTo>
                    <a:pt x="2748" y="394"/>
                  </a:lnTo>
                  <a:lnTo>
                    <a:pt x="2742" y="388"/>
                  </a:lnTo>
                  <a:lnTo>
                    <a:pt x="2726" y="376"/>
                  </a:lnTo>
                  <a:lnTo>
                    <a:pt x="2720" y="374"/>
                  </a:lnTo>
                  <a:lnTo>
                    <a:pt x="2712" y="372"/>
                  </a:lnTo>
                  <a:lnTo>
                    <a:pt x="2680" y="372"/>
                  </a:lnTo>
                  <a:lnTo>
                    <a:pt x="2664" y="372"/>
                  </a:lnTo>
                  <a:lnTo>
                    <a:pt x="2630" y="372"/>
                  </a:lnTo>
                  <a:lnTo>
                    <a:pt x="2624" y="370"/>
                  </a:lnTo>
                  <a:lnTo>
                    <a:pt x="2622" y="368"/>
                  </a:lnTo>
                  <a:lnTo>
                    <a:pt x="2620" y="362"/>
                  </a:lnTo>
                  <a:lnTo>
                    <a:pt x="2618" y="358"/>
                  </a:lnTo>
                  <a:lnTo>
                    <a:pt x="2606" y="348"/>
                  </a:lnTo>
                  <a:lnTo>
                    <a:pt x="2590" y="338"/>
                  </a:lnTo>
                  <a:lnTo>
                    <a:pt x="2586" y="332"/>
                  </a:lnTo>
                  <a:lnTo>
                    <a:pt x="2584" y="326"/>
                  </a:lnTo>
                  <a:lnTo>
                    <a:pt x="2584" y="322"/>
                  </a:lnTo>
                  <a:lnTo>
                    <a:pt x="2580" y="316"/>
                  </a:lnTo>
                  <a:lnTo>
                    <a:pt x="2576" y="312"/>
                  </a:lnTo>
                  <a:lnTo>
                    <a:pt x="2474" y="286"/>
                  </a:lnTo>
                  <a:lnTo>
                    <a:pt x="2468" y="286"/>
                  </a:lnTo>
                  <a:lnTo>
                    <a:pt x="2466" y="288"/>
                  </a:lnTo>
                  <a:lnTo>
                    <a:pt x="2466" y="290"/>
                  </a:lnTo>
                  <a:lnTo>
                    <a:pt x="2464" y="294"/>
                  </a:lnTo>
                  <a:lnTo>
                    <a:pt x="2458" y="298"/>
                  </a:lnTo>
                  <a:lnTo>
                    <a:pt x="2442" y="310"/>
                  </a:lnTo>
                  <a:lnTo>
                    <a:pt x="2438" y="314"/>
                  </a:lnTo>
                  <a:lnTo>
                    <a:pt x="2438" y="322"/>
                  </a:lnTo>
                  <a:lnTo>
                    <a:pt x="2444" y="336"/>
                  </a:lnTo>
                  <a:lnTo>
                    <a:pt x="2444" y="338"/>
                  </a:lnTo>
                  <a:lnTo>
                    <a:pt x="2444" y="342"/>
                  </a:lnTo>
                  <a:lnTo>
                    <a:pt x="2442" y="344"/>
                  </a:lnTo>
                  <a:lnTo>
                    <a:pt x="2438" y="346"/>
                  </a:lnTo>
                  <a:lnTo>
                    <a:pt x="2424" y="350"/>
                  </a:lnTo>
                  <a:lnTo>
                    <a:pt x="2408" y="352"/>
                  </a:lnTo>
                  <a:lnTo>
                    <a:pt x="2406" y="352"/>
                  </a:lnTo>
                  <a:lnTo>
                    <a:pt x="2390" y="350"/>
                  </a:lnTo>
                  <a:lnTo>
                    <a:pt x="2376" y="346"/>
                  </a:lnTo>
                  <a:lnTo>
                    <a:pt x="2368" y="346"/>
                  </a:lnTo>
                  <a:lnTo>
                    <a:pt x="2362" y="348"/>
                  </a:lnTo>
                  <a:lnTo>
                    <a:pt x="2358" y="350"/>
                  </a:lnTo>
                  <a:lnTo>
                    <a:pt x="2350" y="350"/>
                  </a:lnTo>
                  <a:lnTo>
                    <a:pt x="2346" y="346"/>
                  </a:lnTo>
                  <a:lnTo>
                    <a:pt x="2332" y="340"/>
                  </a:lnTo>
                  <a:lnTo>
                    <a:pt x="2326" y="336"/>
                  </a:lnTo>
                  <a:lnTo>
                    <a:pt x="2324" y="336"/>
                  </a:lnTo>
                  <a:lnTo>
                    <a:pt x="2322" y="336"/>
                  </a:lnTo>
                  <a:lnTo>
                    <a:pt x="2320" y="338"/>
                  </a:lnTo>
                  <a:lnTo>
                    <a:pt x="2318" y="342"/>
                  </a:lnTo>
                  <a:lnTo>
                    <a:pt x="2318" y="354"/>
                  </a:lnTo>
                  <a:lnTo>
                    <a:pt x="2318" y="362"/>
                  </a:lnTo>
                  <a:lnTo>
                    <a:pt x="2314" y="368"/>
                  </a:lnTo>
                  <a:lnTo>
                    <a:pt x="2304" y="376"/>
                  </a:lnTo>
                  <a:lnTo>
                    <a:pt x="2302" y="378"/>
                  </a:lnTo>
                  <a:lnTo>
                    <a:pt x="2300" y="378"/>
                  </a:lnTo>
                  <a:lnTo>
                    <a:pt x="2298" y="378"/>
                  </a:lnTo>
                  <a:lnTo>
                    <a:pt x="2294" y="376"/>
                  </a:lnTo>
                  <a:lnTo>
                    <a:pt x="2284" y="360"/>
                  </a:lnTo>
                  <a:lnTo>
                    <a:pt x="2276" y="346"/>
                  </a:lnTo>
                  <a:lnTo>
                    <a:pt x="2264" y="330"/>
                  </a:lnTo>
                  <a:lnTo>
                    <a:pt x="2262" y="324"/>
                  </a:lnTo>
                  <a:lnTo>
                    <a:pt x="2264" y="316"/>
                  </a:lnTo>
                  <a:lnTo>
                    <a:pt x="2276" y="300"/>
                  </a:lnTo>
                  <a:lnTo>
                    <a:pt x="2278" y="294"/>
                  </a:lnTo>
                  <a:lnTo>
                    <a:pt x="2280" y="286"/>
                  </a:lnTo>
                  <a:lnTo>
                    <a:pt x="2280" y="282"/>
                  </a:lnTo>
                  <a:lnTo>
                    <a:pt x="2278" y="276"/>
                  </a:lnTo>
                  <a:lnTo>
                    <a:pt x="2274" y="268"/>
                  </a:lnTo>
                  <a:lnTo>
                    <a:pt x="2266" y="260"/>
                  </a:lnTo>
                  <a:lnTo>
                    <a:pt x="2252" y="252"/>
                  </a:lnTo>
                  <a:lnTo>
                    <a:pt x="2248" y="248"/>
                  </a:lnTo>
                  <a:lnTo>
                    <a:pt x="2240" y="246"/>
                  </a:lnTo>
                  <a:lnTo>
                    <a:pt x="2232" y="246"/>
                  </a:lnTo>
                  <a:lnTo>
                    <a:pt x="2230" y="246"/>
                  </a:lnTo>
                  <a:lnTo>
                    <a:pt x="2222" y="244"/>
                  </a:lnTo>
                  <a:lnTo>
                    <a:pt x="2216" y="240"/>
                  </a:lnTo>
                  <a:lnTo>
                    <a:pt x="2204" y="232"/>
                  </a:lnTo>
                  <a:lnTo>
                    <a:pt x="2198" y="230"/>
                  </a:lnTo>
                  <a:lnTo>
                    <a:pt x="2196" y="228"/>
                  </a:lnTo>
                  <a:lnTo>
                    <a:pt x="2192" y="228"/>
                  </a:lnTo>
                  <a:lnTo>
                    <a:pt x="2190" y="230"/>
                  </a:lnTo>
                  <a:lnTo>
                    <a:pt x="2188" y="232"/>
                  </a:lnTo>
                  <a:lnTo>
                    <a:pt x="2186" y="238"/>
                  </a:lnTo>
                  <a:lnTo>
                    <a:pt x="2178" y="252"/>
                  </a:lnTo>
                  <a:lnTo>
                    <a:pt x="2176" y="258"/>
                  </a:lnTo>
                  <a:lnTo>
                    <a:pt x="2170" y="262"/>
                  </a:lnTo>
                  <a:lnTo>
                    <a:pt x="2164" y="264"/>
                  </a:lnTo>
                  <a:lnTo>
                    <a:pt x="2132" y="264"/>
                  </a:lnTo>
                  <a:lnTo>
                    <a:pt x="2124" y="264"/>
                  </a:lnTo>
                  <a:lnTo>
                    <a:pt x="2116" y="262"/>
                  </a:lnTo>
                  <a:lnTo>
                    <a:pt x="2110" y="258"/>
                  </a:lnTo>
                  <a:lnTo>
                    <a:pt x="2104" y="254"/>
                  </a:lnTo>
                  <a:lnTo>
                    <a:pt x="2100" y="248"/>
                  </a:lnTo>
                  <a:lnTo>
                    <a:pt x="2098" y="242"/>
                  </a:lnTo>
                  <a:lnTo>
                    <a:pt x="2092" y="238"/>
                  </a:lnTo>
                  <a:lnTo>
                    <a:pt x="2086" y="236"/>
                  </a:lnTo>
                  <a:lnTo>
                    <a:pt x="2062" y="236"/>
                  </a:lnTo>
                  <a:lnTo>
                    <a:pt x="2054" y="236"/>
                  </a:lnTo>
                  <a:lnTo>
                    <a:pt x="2048" y="240"/>
                  </a:lnTo>
                  <a:lnTo>
                    <a:pt x="2032" y="250"/>
                  </a:lnTo>
                  <a:lnTo>
                    <a:pt x="2030" y="252"/>
                  </a:lnTo>
                  <a:lnTo>
                    <a:pt x="2028" y="252"/>
                  </a:lnTo>
                  <a:lnTo>
                    <a:pt x="2026" y="250"/>
                  </a:lnTo>
                  <a:lnTo>
                    <a:pt x="2026" y="246"/>
                  </a:lnTo>
                  <a:lnTo>
                    <a:pt x="2026" y="244"/>
                  </a:lnTo>
                  <a:lnTo>
                    <a:pt x="2024" y="236"/>
                  </a:lnTo>
                  <a:lnTo>
                    <a:pt x="2020" y="230"/>
                  </a:lnTo>
                  <a:lnTo>
                    <a:pt x="2012" y="222"/>
                  </a:lnTo>
                  <a:lnTo>
                    <a:pt x="2004" y="218"/>
                  </a:lnTo>
                  <a:lnTo>
                    <a:pt x="1998" y="216"/>
                  </a:lnTo>
                  <a:lnTo>
                    <a:pt x="1994" y="216"/>
                  </a:lnTo>
                  <a:lnTo>
                    <a:pt x="1986" y="218"/>
                  </a:lnTo>
                  <a:lnTo>
                    <a:pt x="1980" y="222"/>
                  </a:lnTo>
                  <a:lnTo>
                    <a:pt x="1972" y="230"/>
                  </a:lnTo>
                  <a:lnTo>
                    <a:pt x="1960" y="240"/>
                  </a:lnTo>
                  <a:lnTo>
                    <a:pt x="1944" y="250"/>
                  </a:lnTo>
                  <a:lnTo>
                    <a:pt x="1930" y="260"/>
                  </a:lnTo>
                  <a:lnTo>
                    <a:pt x="1914" y="270"/>
                  </a:lnTo>
                  <a:lnTo>
                    <a:pt x="1910" y="272"/>
                  </a:lnTo>
                  <a:lnTo>
                    <a:pt x="1912" y="268"/>
                  </a:lnTo>
                  <a:lnTo>
                    <a:pt x="1922" y="252"/>
                  </a:lnTo>
                  <a:lnTo>
                    <a:pt x="1928" y="246"/>
                  </a:lnTo>
                  <a:lnTo>
                    <a:pt x="1934" y="242"/>
                  </a:lnTo>
                  <a:lnTo>
                    <a:pt x="1940" y="238"/>
                  </a:lnTo>
                  <a:lnTo>
                    <a:pt x="1946" y="234"/>
                  </a:lnTo>
                  <a:lnTo>
                    <a:pt x="1952" y="228"/>
                  </a:lnTo>
                  <a:lnTo>
                    <a:pt x="1972" y="194"/>
                  </a:lnTo>
                  <a:lnTo>
                    <a:pt x="1982" y="180"/>
                  </a:lnTo>
                  <a:lnTo>
                    <a:pt x="1990" y="172"/>
                  </a:lnTo>
                  <a:lnTo>
                    <a:pt x="2000" y="160"/>
                  </a:lnTo>
                  <a:lnTo>
                    <a:pt x="2010" y="144"/>
                  </a:lnTo>
                  <a:lnTo>
                    <a:pt x="2014" y="138"/>
                  </a:lnTo>
                  <a:lnTo>
                    <a:pt x="2014" y="130"/>
                  </a:lnTo>
                  <a:lnTo>
                    <a:pt x="2008" y="96"/>
                  </a:lnTo>
                  <a:lnTo>
                    <a:pt x="2004" y="90"/>
                  </a:lnTo>
                  <a:lnTo>
                    <a:pt x="2000" y="84"/>
                  </a:lnTo>
                  <a:lnTo>
                    <a:pt x="1972" y="64"/>
                  </a:lnTo>
                  <a:lnTo>
                    <a:pt x="1958" y="56"/>
                  </a:lnTo>
                  <a:lnTo>
                    <a:pt x="1944" y="52"/>
                  </a:lnTo>
                  <a:lnTo>
                    <a:pt x="1940" y="48"/>
                  </a:lnTo>
                  <a:lnTo>
                    <a:pt x="1938" y="44"/>
                  </a:lnTo>
                  <a:lnTo>
                    <a:pt x="1934" y="32"/>
                  </a:lnTo>
                  <a:lnTo>
                    <a:pt x="1922" y="8"/>
                  </a:lnTo>
                  <a:lnTo>
                    <a:pt x="1916" y="2"/>
                  </a:lnTo>
                  <a:lnTo>
                    <a:pt x="1910" y="0"/>
                  </a:lnTo>
                  <a:lnTo>
                    <a:pt x="1886" y="0"/>
                  </a:lnTo>
                  <a:lnTo>
                    <a:pt x="1880" y="2"/>
                  </a:lnTo>
                  <a:lnTo>
                    <a:pt x="1872" y="6"/>
                  </a:lnTo>
                  <a:lnTo>
                    <a:pt x="1844" y="34"/>
                  </a:lnTo>
                  <a:lnTo>
                    <a:pt x="1840" y="40"/>
                  </a:lnTo>
                  <a:lnTo>
                    <a:pt x="1838" y="48"/>
                  </a:lnTo>
                  <a:lnTo>
                    <a:pt x="1832" y="70"/>
                  </a:lnTo>
                  <a:lnTo>
                    <a:pt x="1828" y="78"/>
                  </a:lnTo>
                  <a:lnTo>
                    <a:pt x="1822" y="82"/>
                  </a:lnTo>
                  <a:lnTo>
                    <a:pt x="1788" y="104"/>
                  </a:lnTo>
                  <a:lnTo>
                    <a:pt x="1780" y="106"/>
                  </a:lnTo>
                  <a:lnTo>
                    <a:pt x="1774" y="104"/>
                  </a:lnTo>
                  <a:lnTo>
                    <a:pt x="1758" y="92"/>
                  </a:lnTo>
                  <a:lnTo>
                    <a:pt x="1750" y="90"/>
                  </a:lnTo>
                  <a:lnTo>
                    <a:pt x="1744" y="92"/>
                  </a:lnTo>
                  <a:lnTo>
                    <a:pt x="1710" y="106"/>
                  </a:lnTo>
                  <a:lnTo>
                    <a:pt x="1696" y="112"/>
                  </a:lnTo>
                  <a:lnTo>
                    <a:pt x="1660" y="134"/>
                  </a:lnTo>
                  <a:lnTo>
                    <a:pt x="1648" y="144"/>
                  </a:lnTo>
                  <a:lnTo>
                    <a:pt x="1630" y="162"/>
                  </a:lnTo>
                  <a:lnTo>
                    <a:pt x="1626" y="168"/>
                  </a:lnTo>
                  <a:lnTo>
                    <a:pt x="1622" y="174"/>
                  </a:lnTo>
                  <a:lnTo>
                    <a:pt x="1616" y="218"/>
                  </a:lnTo>
                  <a:lnTo>
                    <a:pt x="1612" y="224"/>
                  </a:lnTo>
                  <a:lnTo>
                    <a:pt x="1606" y="228"/>
                  </a:lnTo>
                  <a:lnTo>
                    <a:pt x="1544" y="244"/>
                  </a:lnTo>
                  <a:lnTo>
                    <a:pt x="1536" y="246"/>
                  </a:lnTo>
                  <a:lnTo>
                    <a:pt x="1532" y="252"/>
                  </a:lnTo>
                  <a:lnTo>
                    <a:pt x="1530" y="258"/>
                  </a:lnTo>
                  <a:lnTo>
                    <a:pt x="1528" y="264"/>
                  </a:lnTo>
                  <a:lnTo>
                    <a:pt x="1526" y="272"/>
                  </a:lnTo>
                  <a:lnTo>
                    <a:pt x="1526" y="306"/>
                  </a:lnTo>
                  <a:lnTo>
                    <a:pt x="1524" y="310"/>
                  </a:lnTo>
                  <a:lnTo>
                    <a:pt x="1522" y="308"/>
                  </a:lnTo>
                  <a:lnTo>
                    <a:pt x="1516" y="304"/>
                  </a:lnTo>
                  <a:lnTo>
                    <a:pt x="1508" y="302"/>
                  </a:lnTo>
                  <a:lnTo>
                    <a:pt x="1494" y="296"/>
                  </a:lnTo>
                  <a:lnTo>
                    <a:pt x="1488" y="296"/>
                  </a:lnTo>
                  <a:lnTo>
                    <a:pt x="1482" y="300"/>
                  </a:lnTo>
                  <a:lnTo>
                    <a:pt x="1472" y="316"/>
                  </a:lnTo>
                  <a:lnTo>
                    <a:pt x="1468" y="320"/>
                  </a:lnTo>
                  <a:lnTo>
                    <a:pt x="1464" y="320"/>
                  </a:lnTo>
                  <a:lnTo>
                    <a:pt x="1462" y="318"/>
                  </a:lnTo>
                  <a:lnTo>
                    <a:pt x="1458" y="314"/>
                  </a:lnTo>
                  <a:lnTo>
                    <a:pt x="1458" y="308"/>
                  </a:lnTo>
                  <a:lnTo>
                    <a:pt x="1456" y="304"/>
                  </a:lnTo>
                  <a:lnTo>
                    <a:pt x="1452" y="298"/>
                  </a:lnTo>
                  <a:lnTo>
                    <a:pt x="1444" y="290"/>
                  </a:lnTo>
                  <a:lnTo>
                    <a:pt x="1438" y="286"/>
                  </a:lnTo>
                  <a:lnTo>
                    <a:pt x="1434" y="284"/>
                  </a:lnTo>
                  <a:lnTo>
                    <a:pt x="1428" y="286"/>
                  </a:lnTo>
                  <a:lnTo>
                    <a:pt x="1426" y="292"/>
                  </a:lnTo>
                  <a:lnTo>
                    <a:pt x="1420" y="306"/>
                  </a:lnTo>
                  <a:lnTo>
                    <a:pt x="1418" y="322"/>
                  </a:lnTo>
                  <a:lnTo>
                    <a:pt x="1418" y="336"/>
                  </a:lnTo>
                  <a:lnTo>
                    <a:pt x="1418" y="352"/>
                  </a:lnTo>
                  <a:lnTo>
                    <a:pt x="1418" y="374"/>
                  </a:lnTo>
                  <a:lnTo>
                    <a:pt x="1416" y="382"/>
                  </a:lnTo>
                  <a:lnTo>
                    <a:pt x="1414" y="388"/>
                  </a:lnTo>
                  <a:lnTo>
                    <a:pt x="1412" y="388"/>
                  </a:lnTo>
                  <a:lnTo>
                    <a:pt x="1408" y="388"/>
                  </a:lnTo>
                  <a:lnTo>
                    <a:pt x="1404" y="384"/>
                  </a:lnTo>
                  <a:lnTo>
                    <a:pt x="1402" y="380"/>
                  </a:lnTo>
                  <a:lnTo>
                    <a:pt x="1400" y="372"/>
                  </a:lnTo>
                  <a:lnTo>
                    <a:pt x="1400" y="364"/>
                  </a:lnTo>
                  <a:lnTo>
                    <a:pt x="1406" y="340"/>
                  </a:lnTo>
                  <a:lnTo>
                    <a:pt x="1408" y="334"/>
                  </a:lnTo>
                  <a:lnTo>
                    <a:pt x="1406" y="326"/>
                  </a:lnTo>
                  <a:lnTo>
                    <a:pt x="1402" y="312"/>
                  </a:lnTo>
                  <a:lnTo>
                    <a:pt x="1398" y="296"/>
                  </a:lnTo>
                  <a:lnTo>
                    <a:pt x="1398" y="292"/>
                  </a:lnTo>
                  <a:lnTo>
                    <a:pt x="1396" y="286"/>
                  </a:lnTo>
                  <a:lnTo>
                    <a:pt x="1392" y="282"/>
                  </a:lnTo>
                  <a:lnTo>
                    <a:pt x="1376" y="278"/>
                  </a:lnTo>
                  <a:lnTo>
                    <a:pt x="1362" y="274"/>
                  </a:lnTo>
                  <a:lnTo>
                    <a:pt x="1348" y="274"/>
                  </a:lnTo>
                  <a:lnTo>
                    <a:pt x="1342" y="276"/>
                  </a:lnTo>
                  <a:lnTo>
                    <a:pt x="1338" y="282"/>
                  </a:lnTo>
                  <a:lnTo>
                    <a:pt x="1322" y="336"/>
                  </a:lnTo>
                  <a:lnTo>
                    <a:pt x="1320" y="342"/>
                  </a:lnTo>
                  <a:lnTo>
                    <a:pt x="1316" y="348"/>
                  </a:lnTo>
                  <a:lnTo>
                    <a:pt x="1308" y="360"/>
                  </a:lnTo>
                  <a:lnTo>
                    <a:pt x="1304" y="366"/>
                  </a:lnTo>
                  <a:lnTo>
                    <a:pt x="1304" y="372"/>
                  </a:lnTo>
                  <a:lnTo>
                    <a:pt x="1304" y="380"/>
                  </a:lnTo>
                  <a:lnTo>
                    <a:pt x="1308" y="384"/>
                  </a:lnTo>
                  <a:lnTo>
                    <a:pt x="1310" y="392"/>
                  </a:lnTo>
                  <a:lnTo>
                    <a:pt x="1310" y="400"/>
                  </a:lnTo>
                  <a:lnTo>
                    <a:pt x="1310" y="414"/>
                  </a:lnTo>
                  <a:lnTo>
                    <a:pt x="1310" y="426"/>
                  </a:lnTo>
                  <a:lnTo>
                    <a:pt x="1312" y="432"/>
                  </a:lnTo>
                  <a:lnTo>
                    <a:pt x="1316" y="436"/>
                  </a:lnTo>
                  <a:lnTo>
                    <a:pt x="1334" y="454"/>
                  </a:lnTo>
                  <a:lnTo>
                    <a:pt x="1338" y="460"/>
                  </a:lnTo>
                  <a:lnTo>
                    <a:pt x="1336" y="468"/>
                  </a:lnTo>
                  <a:lnTo>
                    <a:pt x="1324" y="484"/>
                  </a:lnTo>
                  <a:lnTo>
                    <a:pt x="1322" y="486"/>
                  </a:lnTo>
                  <a:lnTo>
                    <a:pt x="1320" y="486"/>
                  </a:lnTo>
                  <a:lnTo>
                    <a:pt x="1318" y="486"/>
                  </a:lnTo>
                  <a:lnTo>
                    <a:pt x="1314" y="484"/>
                  </a:lnTo>
                  <a:lnTo>
                    <a:pt x="1296" y="466"/>
                  </a:lnTo>
                  <a:lnTo>
                    <a:pt x="1284" y="456"/>
                  </a:lnTo>
                  <a:lnTo>
                    <a:pt x="1258" y="436"/>
                  </a:lnTo>
                  <a:lnTo>
                    <a:pt x="1252" y="432"/>
                  </a:lnTo>
                  <a:lnTo>
                    <a:pt x="1244" y="432"/>
                  </a:lnTo>
                  <a:lnTo>
                    <a:pt x="1230" y="432"/>
                  </a:lnTo>
                  <a:lnTo>
                    <a:pt x="1214" y="432"/>
                  </a:lnTo>
                  <a:lnTo>
                    <a:pt x="1212" y="432"/>
                  </a:lnTo>
                  <a:lnTo>
                    <a:pt x="1208" y="432"/>
                  </a:lnTo>
                  <a:lnTo>
                    <a:pt x="1206" y="434"/>
                  </a:lnTo>
                  <a:lnTo>
                    <a:pt x="1204" y="436"/>
                  </a:lnTo>
                  <a:lnTo>
                    <a:pt x="1204" y="440"/>
                  </a:lnTo>
                  <a:lnTo>
                    <a:pt x="1204" y="452"/>
                  </a:lnTo>
                  <a:lnTo>
                    <a:pt x="1202" y="460"/>
                  </a:lnTo>
                  <a:lnTo>
                    <a:pt x="1198" y="466"/>
                  </a:lnTo>
                  <a:lnTo>
                    <a:pt x="1192" y="468"/>
                  </a:lnTo>
                  <a:lnTo>
                    <a:pt x="1186" y="466"/>
                  </a:lnTo>
                  <a:lnTo>
                    <a:pt x="1180" y="464"/>
                  </a:lnTo>
                  <a:lnTo>
                    <a:pt x="1174" y="462"/>
                  </a:lnTo>
                  <a:lnTo>
                    <a:pt x="1166" y="464"/>
                  </a:lnTo>
                  <a:lnTo>
                    <a:pt x="1162" y="466"/>
                  </a:lnTo>
                  <a:lnTo>
                    <a:pt x="1146" y="474"/>
                  </a:lnTo>
                  <a:lnTo>
                    <a:pt x="1142" y="476"/>
                  </a:lnTo>
                  <a:lnTo>
                    <a:pt x="1134" y="478"/>
                  </a:lnTo>
                  <a:lnTo>
                    <a:pt x="1126" y="480"/>
                  </a:lnTo>
                  <a:lnTo>
                    <a:pt x="1124" y="480"/>
                  </a:lnTo>
                  <a:lnTo>
                    <a:pt x="1116" y="478"/>
                  </a:lnTo>
                  <a:lnTo>
                    <a:pt x="1110" y="476"/>
                  </a:lnTo>
                  <a:lnTo>
                    <a:pt x="1104" y="472"/>
                  </a:lnTo>
                  <a:lnTo>
                    <a:pt x="1098" y="474"/>
                  </a:lnTo>
                  <a:lnTo>
                    <a:pt x="1092" y="476"/>
                  </a:lnTo>
                  <a:lnTo>
                    <a:pt x="1078" y="484"/>
                  </a:lnTo>
                  <a:lnTo>
                    <a:pt x="1062" y="496"/>
                  </a:lnTo>
                  <a:lnTo>
                    <a:pt x="1050" y="504"/>
                  </a:lnTo>
                  <a:lnTo>
                    <a:pt x="1024" y="516"/>
                  </a:lnTo>
                  <a:lnTo>
                    <a:pt x="1012" y="520"/>
                  </a:lnTo>
                  <a:lnTo>
                    <a:pt x="1008" y="522"/>
                  </a:lnTo>
                  <a:lnTo>
                    <a:pt x="1004" y="526"/>
                  </a:lnTo>
                  <a:lnTo>
                    <a:pt x="1000" y="540"/>
                  </a:lnTo>
                  <a:lnTo>
                    <a:pt x="996" y="546"/>
                  </a:lnTo>
                  <a:lnTo>
                    <a:pt x="992" y="548"/>
                  </a:lnTo>
                  <a:lnTo>
                    <a:pt x="988" y="546"/>
                  </a:lnTo>
                  <a:lnTo>
                    <a:pt x="982" y="542"/>
                  </a:lnTo>
                  <a:lnTo>
                    <a:pt x="974" y="534"/>
                  </a:lnTo>
                  <a:lnTo>
                    <a:pt x="972" y="530"/>
                  </a:lnTo>
                  <a:lnTo>
                    <a:pt x="972" y="526"/>
                  </a:lnTo>
                  <a:lnTo>
                    <a:pt x="974" y="524"/>
                  </a:lnTo>
                  <a:lnTo>
                    <a:pt x="982" y="514"/>
                  </a:lnTo>
                  <a:lnTo>
                    <a:pt x="986" y="508"/>
                  </a:lnTo>
                  <a:lnTo>
                    <a:pt x="988" y="502"/>
                  </a:lnTo>
                  <a:lnTo>
                    <a:pt x="988" y="498"/>
                  </a:lnTo>
                  <a:lnTo>
                    <a:pt x="986" y="492"/>
                  </a:lnTo>
                  <a:lnTo>
                    <a:pt x="980" y="486"/>
                  </a:lnTo>
                  <a:lnTo>
                    <a:pt x="976" y="484"/>
                  </a:lnTo>
                  <a:lnTo>
                    <a:pt x="964" y="480"/>
                  </a:lnTo>
                  <a:lnTo>
                    <a:pt x="950" y="480"/>
                  </a:lnTo>
                  <a:lnTo>
                    <a:pt x="946" y="480"/>
                  </a:lnTo>
                  <a:lnTo>
                    <a:pt x="944" y="480"/>
                  </a:lnTo>
                  <a:lnTo>
                    <a:pt x="942" y="482"/>
                  </a:lnTo>
                  <a:lnTo>
                    <a:pt x="942" y="484"/>
                  </a:lnTo>
                  <a:lnTo>
                    <a:pt x="942" y="488"/>
                  </a:lnTo>
                  <a:lnTo>
                    <a:pt x="944" y="492"/>
                  </a:lnTo>
                  <a:lnTo>
                    <a:pt x="948" y="500"/>
                  </a:lnTo>
                  <a:lnTo>
                    <a:pt x="948" y="508"/>
                  </a:lnTo>
                  <a:lnTo>
                    <a:pt x="948" y="520"/>
                  </a:lnTo>
                  <a:lnTo>
                    <a:pt x="950" y="528"/>
                  </a:lnTo>
                  <a:lnTo>
                    <a:pt x="952" y="536"/>
                  </a:lnTo>
                  <a:lnTo>
                    <a:pt x="954" y="542"/>
                  </a:lnTo>
                  <a:lnTo>
                    <a:pt x="956" y="548"/>
                  </a:lnTo>
                  <a:lnTo>
                    <a:pt x="956" y="556"/>
                  </a:lnTo>
                  <a:lnTo>
                    <a:pt x="952" y="570"/>
                  </a:lnTo>
                  <a:lnTo>
                    <a:pt x="948" y="574"/>
                  </a:lnTo>
                  <a:lnTo>
                    <a:pt x="946" y="574"/>
                  </a:lnTo>
                  <a:lnTo>
                    <a:pt x="944" y="572"/>
                  </a:lnTo>
                  <a:lnTo>
                    <a:pt x="938" y="570"/>
                  </a:lnTo>
                  <a:lnTo>
                    <a:pt x="930" y="568"/>
                  </a:lnTo>
                  <a:lnTo>
                    <a:pt x="928" y="568"/>
                  </a:lnTo>
                  <a:lnTo>
                    <a:pt x="920" y="570"/>
                  </a:lnTo>
                  <a:lnTo>
                    <a:pt x="914" y="572"/>
                  </a:lnTo>
                  <a:lnTo>
                    <a:pt x="902" y="582"/>
                  </a:lnTo>
                  <a:lnTo>
                    <a:pt x="896" y="584"/>
                  </a:lnTo>
                  <a:lnTo>
                    <a:pt x="884" y="592"/>
                  </a:lnTo>
                  <a:lnTo>
                    <a:pt x="882" y="598"/>
                  </a:lnTo>
                  <a:lnTo>
                    <a:pt x="884" y="604"/>
                  </a:lnTo>
                  <a:lnTo>
                    <a:pt x="896" y="630"/>
                  </a:lnTo>
                  <a:lnTo>
                    <a:pt x="898" y="634"/>
                  </a:lnTo>
                  <a:lnTo>
                    <a:pt x="894" y="632"/>
                  </a:lnTo>
                  <a:lnTo>
                    <a:pt x="888" y="628"/>
                  </a:lnTo>
                  <a:lnTo>
                    <a:pt x="882" y="626"/>
                  </a:lnTo>
                  <a:lnTo>
                    <a:pt x="868" y="626"/>
                  </a:lnTo>
                  <a:lnTo>
                    <a:pt x="860" y="626"/>
                  </a:lnTo>
                  <a:lnTo>
                    <a:pt x="854" y="624"/>
                  </a:lnTo>
                  <a:lnTo>
                    <a:pt x="848" y="620"/>
                  </a:lnTo>
                  <a:lnTo>
                    <a:pt x="842" y="620"/>
                  </a:lnTo>
                  <a:lnTo>
                    <a:pt x="840" y="622"/>
                  </a:lnTo>
                  <a:lnTo>
                    <a:pt x="842" y="630"/>
                  </a:lnTo>
                  <a:lnTo>
                    <a:pt x="842" y="632"/>
                  </a:lnTo>
                  <a:lnTo>
                    <a:pt x="836" y="630"/>
                  </a:lnTo>
                  <a:lnTo>
                    <a:pt x="818" y="624"/>
                  </a:lnTo>
                  <a:lnTo>
                    <a:pt x="812" y="622"/>
                  </a:lnTo>
                  <a:lnTo>
                    <a:pt x="808" y="616"/>
                  </a:lnTo>
                  <a:lnTo>
                    <a:pt x="804" y="604"/>
                  </a:lnTo>
                  <a:lnTo>
                    <a:pt x="804" y="598"/>
                  </a:lnTo>
                  <a:lnTo>
                    <a:pt x="806" y="592"/>
                  </a:lnTo>
                  <a:lnTo>
                    <a:pt x="810" y="588"/>
                  </a:lnTo>
                  <a:lnTo>
                    <a:pt x="812" y="582"/>
                  </a:lnTo>
                  <a:lnTo>
                    <a:pt x="810" y="578"/>
                  </a:lnTo>
                  <a:lnTo>
                    <a:pt x="804" y="574"/>
                  </a:lnTo>
                  <a:lnTo>
                    <a:pt x="800" y="572"/>
                  </a:lnTo>
                  <a:lnTo>
                    <a:pt x="786" y="562"/>
                  </a:lnTo>
                  <a:lnTo>
                    <a:pt x="778" y="554"/>
                  </a:lnTo>
                  <a:lnTo>
                    <a:pt x="768" y="544"/>
                  </a:lnTo>
                  <a:lnTo>
                    <a:pt x="766" y="540"/>
                  </a:lnTo>
                  <a:lnTo>
                    <a:pt x="768" y="538"/>
                  </a:lnTo>
                  <a:lnTo>
                    <a:pt x="772" y="540"/>
                  </a:lnTo>
                  <a:lnTo>
                    <a:pt x="778" y="544"/>
                  </a:lnTo>
                  <a:lnTo>
                    <a:pt x="784" y="546"/>
                  </a:lnTo>
                  <a:lnTo>
                    <a:pt x="790" y="548"/>
                  </a:lnTo>
                  <a:lnTo>
                    <a:pt x="794" y="548"/>
                  </a:lnTo>
                  <a:lnTo>
                    <a:pt x="800" y="550"/>
                  </a:lnTo>
                  <a:lnTo>
                    <a:pt x="806" y="556"/>
                  </a:lnTo>
                  <a:lnTo>
                    <a:pt x="808" y="560"/>
                  </a:lnTo>
                  <a:lnTo>
                    <a:pt x="812" y="566"/>
                  </a:lnTo>
                  <a:lnTo>
                    <a:pt x="820" y="570"/>
                  </a:lnTo>
                  <a:lnTo>
                    <a:pt x="842" y="576"/>
                  </a:lnTo>
                  <a:lnTo>
                    <a:pt x="850" y="576"/>
                  </a:lnTo>
                  <a:lnTo>
                    <a:pt x="858" y="576"/>
                  </a:lnTo>
                  <a:lnTo>
                    <a:pt x="872" y="570"/>
                  </a:lnTo>
                  <a:lnTo>
                    <a:pt x="888" y="564"/>
                  </a:lnTo>
                  <a:lnTo>
                    <a:pt x="892" y="562"/>
                  </a:lnTo>
                  <a:lnTo>
                    <a:pt x="898" y="558"/>
                  </a:lnTo>
                  <a:lnTo>
                    <a:pt x="902" y="550"/>
                  </a:lnTo>
                  <a:lnTo>
                    <a:pt x="906" y="536"/>
                  </a:lnTo>
                  <a:lnTo>
                    <a:pt x="906" y="530"/>
                  </a:lnTo>
                  <a:lnTo>
                    <a:pt x="904" y="524"/>
                  </a:lnTo>
                  <a:lnTo>
                    <a:pt x="876" y="496"/>
                  </a:lnTo>
                  <a:lnTo>
                    <a:pt x="864" y="486"/>
                  </a:lnTo>
                  <a:lnTo>
                    <a:pt x="848" y="474"/>
                  </a:lnTo>
                  <a:lnTo>
                    <a:pt x="836" y="464"/>
                  </a:lnTo>
                  <a:lnTo>
                    <a:pt x="826" y="456"/>
                  </a:lnTo>
                  <a:lnTo>
                    <a:pt x="820" y="452"/>
                  </a:lnTo>
                  <a:lnTo>
                    <a:pt x="814" y="448"/>
                  </a:lnTo>
                  <a:lnTo>
                    <a:pt x="800" y="444"/>
                  </a:lnTo>
                  <a:lnTo>
                    <a:pt x="788" y="440"/>
                  </a:lnTo>
                  <a:lnTo>
                    <a:pt x="784" y="438"/>
                  </a:lnTo>
                  <a:lnTo>
                    <a:pt x="782" y="432"/>
                  </a:lnTo>
                  <a:lnTo>
                    <a:pt x="782" y="430"/>
                  </a:lnTo>
                  <a:lnTo>
                    <a:pt x="782" y="426"/>
                  </a:lnTo>
                  <a:lnTo>
                    <a:pt x="780" y="424"/>
                  </a:lnTo>
                  <a:lnTo>
                    <a:pt x="778" y="422"/>
                  </a:lnTo>
                  <a:lnTo>
                    <a:pt x="774" y="422"/>
                  </a:lnTo>
                  <a:lnTo>
                    <a:pt x="770" y="422"/>
                  </a:lnTo>
                  <a:lnTo>
                    <a:pt x="754" y="422"/>
                  </a:lnTo>
                  <a:lnTo>
                    <a:pt x="752" y="422"/>
                  </a:lnTo>
                  <a:lnTo>
                    <a:pt x="742" y="422"/>
                  </a:lnTo>
                  <a:lnTo>
                    <a:pt x="738" y="416"/>
                  </a:lnTo>
                  <a:lnTo>
                    <a:pt x="734" y="412"/>
                  </a:lnTo>
                  <a:lnTo>
                    <a:pt x="734" y="406"/>
                  </a:lnTo>
                  <a:lnTo>
                    <a:pt x="736" y="394"/>
                  </a:lnTo>
                  <a:lnTo>
                    <a:pt x="740" y="390"/>
                  </a:lnTo>
                  <a:lnTo>
                    <a:pt x="740" y="384"/>
                  </a:lnTo>
                  <a:lnTo>
                    <a:pt x="738" y="378"/>
                  </a:lnTo>
                  <a:lnTo>
                    <a:pt x="728" y="368"/>
                  </a:lnTo>
                  <a:lnTo>
                    <a:pt x="720" y="358"/>
                  </a:lnTo>
                  <a:lnTo>
                    <a:pt x="716" y="358"/>
                  </a:lnTo>
                  <a:lnTo>
                    <a:pt x="714" y="356"/>
                  </a:lnTo>
                  <a:lnTo>
                    <a:pt x="710" y="358"/>
                  </a:lnTo>
                  <a:lnTo>
                    <a:pt x="708" y="358"/>
                  </a:lnTo>
                  <a:lnTo>
                    <a:pt x="700" y="368"/>
                  </a:lnTo>
                  <a:lnTo>
                    <a:pt x="694" y="370"/>
                  </a:lnTo>
                  <a:lnTo>
                    <a:pt x="686" y="370"/>
                  </a:lnTo>
                  <a:lnTo>
                    <a:pt x="682" y="366"/>
                  </a:lnTo>
                  <a:lnTo>
                    <a:pt x="670" y="362"/>
                  </a:lnTo>
                  <a:lnTo>
                    <a:pt x="656" y="362"/>
                  </a:lnTo>
                  <a:lnTo>
                    <a:pt x="654" y="362"/>
                  </a:lnTo>
                  <a:lnTo>
                    <a:pt x="646" y="364"/>
                  </a:lnTo>
                  <a:lnTo>
                    <a:pt x="640" y="368"/>
                  </a:lnTo>
                  <a:lnTo>
                    <a:pt x="632" y="376"/>
                  </a:lnTo>
                  <a:lnTo>
                    <a:pt x="626" y="380"/>
                  </a:lnTo>
                  <a:lnTo>
                    <a:pt x="620" y="382"/>
                  </a:lnTo>
                  <a:lnTo>
                    <a:pt x="610" y="382"/>
                  </a:lnTo>
                  <a:lnTo>
                    <a:pt x="606" y="384"/>
                  </a:lnTo>
                  <a:lnTo>
                    <a:pt x="600" y="388"/>
                  </a:lnTo>
                  <a:lnTo>
                    <a:pt x="596" y="390"/>
                  </a:lnTo>
                  <a:lnTo>
                    <a:pt x="592" y="392"/>
                  </a:lnTo>
                  <a:lnTo>
                    <a:pt x="586" y="394"/>
                  </a:lnTo>
                  <a:lnTo>
                    <a:pt x="584" y="400"/>
                  </a:lnTo>
                  <a:lnTo>
                    <a:pt x="578" y="414"/>
                  </a:lnTo>
                  <a:lnTo>
                    <a:pt x="574" y="420"/>
                  </a:lnTo>
                  <a:lnTo>
                    <a:pt x="568" y="422"/>
                  </a:lnTo>
                  <a:lnTo>
                    <a:pt x="556" y="422"/>
                  </a:lnTo>
                  <a:lnTo>
                    <a:pt x="548" y="424"/>
                  </a:lnTo>
                  <a:lnTo>
                    <a:pt x="544" y="430"/>
                  </a:lnTo>
                  <a:lnTo>
                    <a:pt x="540" y="444"/>
                  </a:lnTo>
                  <a:lnTo>
                    <a:pt x="538" y="456"/>
                  </a:lnTo>
                  <a:lnTo>
                    <a:pt x="534" y="460"/>
                  </a:lnTo>
                  <a:lnTo>
                    <a:pt x="530" y="460"/>
                  </a:lnTo>
                  <a:lnTo>
                    <a:pt x="526" y="460"/>
                  </a:lnTo>
                  <a:lnTo>
                    <a:pt x="518" y="462"/>
                  </a:lnTo>
                  <a:lnTo>
                    <a:pt x="514" y="468"/>
                  </a:lnTo>
                  <a:lnTo>
                    <a:pt x="502" y="484"/>
                  </a:lnTo>
                  <a:lnTo>
                    <a:pt x="500" y="490"/>
                  </a:lnTo>
                  <a:lnTo>
                    <a:pt x="498" y="498"/>
                  </a:lnTo>
                  <a:lnTo>
                    <a:pt x="498" y="502"/>
                  </a:lnTo>
                  <a:lnTo>
                    <a:pt x="496" y="510"/>
                  </a:lnTo>
                  <a:lnTo>
                    <a:pt x="494" y="516"/>
                  </a:lnTo>
                  <a:lnTo>
                    <a:pt x="482" y="532"/>
                  </a:lnTo>
                  <a:lnTo>
                    <a:pt x="474" y="546"/>
                  </a:lnTo>
                  <a:lnTo>
                    <a:pt x="472" y="552"/>
                  </a:lnTo>
                  <a:lnTo>
                    <a:pt x="466" y="566"/>
                  </a:lnTo>
                  <a:lnTo>
                    <a:pt x="462" y="570"/>
                  </a:lnTo>
                  <a:lnTo>
                    <a:pt x="456" y="586"/>
                  </a:lnTo>
                  <a:lnTo>
                    <a:pt x="452" y="590"/>
                  </a:lnTo>
                  <a:lnTo>
                    <a:pt x="444" y="604"/>
                  </a:lnTo>
                  <a:lnTo>
                    <a:pt x="424" y="640"/>
                  </a:lnTo>
                  <a:lnTo>
                    <a:pt x="414" y="652"/>
                  </a:lnTo>
                  <a:lnTo>
                    <a:pt x="406" y="660"/>
                  </a:lnTo>
                  <a:lnTo>
                    <a:pt x="392" y="670"/>
                  </a:lnTo>
                  <a:lnTo>
                    <a:pt x="388" y="672"/>
                  </a:lnTo>
                  <a:lnTo>
                    <a:pt x="382" y="676"/>
                  </a:lnTo>
                  <a:lnTo>
                    <a:pt x="376" y="682"/>
                  </a:lnTo>
                  <a:lnTo>
                    <a:pt x="374" y="688"/>
                  </a:lnTo>
                  <a:lnTo>
                    <a:pt x="366" y="700"/>
                  </a:lnTo>
                  <a:lnTo>
                    <a:pt x="356" y="710"/>
                  </a:lnTo>
                  <a:lnTo>
                    <a:pt x="352" y="714"/>
                  </a:lnTo>
                  <a:lnTo>
                    <a:pt x="350" y="720"/>
                  </a:lnTo>
                  <a:lnTo>
                    <a:pt x="346" y="732"/>
                  </a:lnTo>
                  <a:lnTo>
                    <a:pt x="344" y="736"/>
                  </a:lnTo>
                  <a:lnTo>
                    <a:pt x="342" y="744"/>
                  </a:lnTo>
                  <a:lnTo>
                    <a:pt x="340" y="752"/>
                  </a:lnTo>
                  <a:lnTo>
                    <a:pt x="340" y="756"/>
                  </a:lnTo>
                  <a:lnTo>
                    <a:pt x="342" y="764"/>
                  </a:lnTo>
                  <a:lnTo>
                    <a:pt x="344" y="770"/>
                  </a:lnTo>
                  <a:lnTo>
                    <a:pt x="346" y="776"/>
                  </a:lnTo>
                  <a:lnTo>
                    <a:pt x="348" y="784"/>
                  </a:lnTo>
                  <a:lnTo>
                    <a:pt x="350" y="792"/>
                  </a:lnTo>
                  <a:lnTo>
                    <a:pt x="350" y="794"/>
                  </a:lnTo>
                  <a:lnTo>
                    <a:pt x="350" y="810"/>
                  </a:lnTo>
                  <a:lnTo>
                    <a:pt x="350" y="814"/>
                  </a:lnTo>
                  <a:lnTo>
                    <a:pt x="352" y="820"/>
                  </a:lnTo>
                  <a:lnTo>
                    <a:pt x="356" y="826"/>
                  </a:lnTo>
                  <a:lnTo>
                    <a:pt x="364" y="828"/>
                  </a:lnTo>
                  <a:lnTo>
                    <a:pt x="370" y="830"/>
                  </a:lnTo>
                  <a:lnTo>
                    <a:pt x="378" y="832"/>
                  </a:lnTo>
                  <a:lnTo>
                    <a:pt x="382" y="832"/>
                  </a:lnTo>
                  <a:lnTo>
                    <a:pt x="390" y="830"/>
                  </a:lnTo>
                  <a:lnTo>
                    <a:pt x="396" y="828"/>
                  </a:lnTo>
                  <a:lnTo>
                    <a:pt x="412" y="816"/>
                  </a:lnTo>
                  <a:lnTo>
                    <a:pt x="424" y="808"/>
                  </a:lnTo>
                  <a:lnTo>
                    <a:pt x="430" y="804"/>
                  </a:lnTo>
                  <a:lnTo>
                    <a:pt x="434" y="802"/>
                  </a:lnTo>
                  <a:lnTo>
                    <a:pt x="438" y="800"/>
                  </a:lnTo>
                  <a:lnTo>
                    <a:pt x="442" y="796"/>
                  </a:lnTo>
                  <a:lnTo>
                    <a:pt x="446" y="790"/>
                  </a:lnTo>
                  <a:lnTo>
                    <a:pt x="454" y="778"/>
                  </a:lnTo>
                  <a:lnTo>
                    <a:pt x="458" y="774"/>
                  </a:lnTo>
                  <a:lnTo>
                    <a:pt x="454" y="778"/>
                  </a:lnTo>
                  <a:lnTo>
                    <a:pt x="446" y="790"/>
                  </a:lnTo>
                  <a:lnTo>
                    <a:pt x="442" y="796"/>
                  </a:lnTo>
                  <a:lnTo>
                    <a:pt x="440" y="808"/>
                  </a:lnTo>
                  <a:lnTo>
                    <a:pt x="442" y="820"/>
                  </a:lnTo>
                  <a:lnTo>
                    <a:pt x="446" y="826"/>
                  </a:lnTo>
                  <a:lnTo>
                    <a:pt x="448" y="832"/>
                  </a:lnTo>
                  <a:lnTo>
                    <a:pt x="448" y="840"/>
                  </a:lnTo>
                  <a:lnTo>
                    <a:pt x="448" y="844"/>
                  </a:lnTo>
                  <a:lnTo>
                    <a:pt x="452" y="860"/>
                  </a:lnTo>
                  <a:lnTo>
                    <a:pt x="456" y="874"/>
                  </a:lnTo>
                  <a:lnTo>
                    <a:pt x="458" y="886"/>
                  </a:lnTo>
                  <a:lnTo>
                    <a:pt x="460" y="892"/>
                  </a:lnTo>
                  <a:lnTo>
                    <a:pt x="464" y="896"/>
                  </a:lnTo>
                  <a:lnTo>
                    <a:pt x="466" y="902"/>
                  </a:lnTo>
                  <a:lnTo>
                    <a:pt x="468" y="906"/>
                  </a:lnTo>
                  <a:lnTo>
                    <a:pt x="470" y="910"/>
                  </a:lnTo>
                  <a:lnTo>
                    <a:pt x="476" y="910"/>
                  </a:lnTo>
                  <a:lnTo>
                    <a:pt x="480" y="910"/>
                  </a:lnTo>
                  <a:lnTo>
                    <a:pt x="486" y="910"/>
                  </a:lnTo>
                  <a:lnTo>
                    <a:pt x="488" y="906"/>
                  </a:lnTo>
                  <a:lnTo>
                    <a:pt x="490" y="902"/>
                  </a:lnTo>
                  <a:lnTo>
                    <a:pt x="492" y="896"/>
                  </a:lnTo>
                  <a:lnTo>
                    <a:pt x="498" y="892"/>
                  </a:lnTo>
                  <a:lnTo>
                    <a:pt x="506" y="892"/>
                  </a:lnTo>
                  <a:lnTo>
                    <a:pt x="510" y="892"/>
                  </a:lnTo>
                  <a:lnTo>
                    <a:pt x="516" y="890"/>
                  </a:lnTo>
                  <a:lnTo>
                    <a:pt x="520" y="884"/>
                  </a:lnTo>
                  <a:lnTo>
                    <a:pt x="524" y="878"/>
                  </a:lnTo>
                  <a:lnTo>
                    <a:pt x="526" y="872"/>
                  </a:lnTo>
                  <a:lnTo>
                    <a:pt x="528" y="864"/>
                  </a:lnTo>
                  <a:lnTo>
                    <a:pt x="528" y="840"/>
                  </a:lnTo>
                  <a:lnTo>
                    <a:pt x="528" y="824"/>
                  </a:lnTo>
                  <a:lnTo>
                    <a:pt x="528" y="822"/>
                  </a:lnTo>
                  <a:lnTo>
                    <a:pt x="528" y="816"/>
                  </a:lnTo>
                  <a:lnTo>
                    <a:pt x="532" y="814"/>
                  </a:lnTo>
                  <a:lnTo>
                    <a:pt x="544" y="810"/>
                  </a:lnTo>
                  <a:lnTo>
                    <a:pt x="550" y="806"/>
                  </a:lnTo>
                  <a:lnTo>
                    <a:pt x="554" y="802"/>
                  </a:lnTo>
                  <a:lnTo>
                    <a:pt x="556" y="796"/>
                  </a:lnTo>
                  <a:lnTo>
                    <a:pt x="556" y="792"/>
                  </a:lnTo>
                  <a:lnTo>
                    <a:pt x="556" y="784"/>
                  </a:lnTo>
                  <a:lnTo>
                    <a:pt x="554" y="776"/>
                  </a:lnTo>
                  <a:lnTo>
                    <a:pt x="550" y="772"/>
                  </a:lnTo>
                  <a:lnTo>
                    <a:pt x="542" y="760"/>
                  </a:lnTo>
                  <a:lnTo>
                    <a:pt x="538" y="754"/>
                  </a:lnTo>
                  <a:lnTo>
                    <a:pt x="536" y="746"/>
                  </a:lnTo>
                  <a:lnTo>
                    <a:pt x="536" y="732"/>
                  </a:lnTo>
                  <a:lnTo>
                    <a:pt x="536" y="716"/>
                  </a:lnTo>
                  <a:lnTo>
                    <a:pt x="536" y="704"/>
                  </a:lnTo>
                  <a:lnTo>
                    <a:pt x="538" y="696"/>
                  </a:lnTo>
                  <a:lnTo>
                    <a:pt x="542" y="690"/>
                  </a:lnTo>
                  <a:lnTo>
                    <a:pt x="550" y="682"/>
                  </a:lnTo>
                  <a:lnTo>
                    <a:pt x="562" y="672"/>
                  </a:lnTo>
                  <a:lnTo>
                    <a:pt x="572" y="662"/>
                  </a:lnTo>
                  <a:lnTo>
                    <a:pt x="590" y="652"/>
                  </a:lnTo>
                  <a:lnTo>
                    <a:pt x="594" y="646"/>
                  </a:lnTo>
                  <a:lnTo>
                    <a:pt x="600" y="640"/>
                  </a:lnTo>
                  <a:lnTo>
                    <a:pt x="602" y="634"/>
                  </a:lnTo>
                  <a:lnTo>
                    <a:pt x="604" y="628"/>
                  </a:lnTo>
                  <a:lnTo>
                    <a:pt x="600" y="622"/>
                  </a:lnTo>
                  <a:lnTo>
                    <a:pt x="598" y="616"/>
                  </a:lnTo>
                  <a:lnTo>
                    <a:pt x="600" y="610"/>
                  </a:lnTo>
                  <a:lnTo>
                    <a:pt x="602" y="604"/>
                  </a:lnTo>
                  <a:lnTo>
                    <a:pt x="612" y="592"/>
                  </a:lnTo>
                  <a:lnTo>
                    <a:pt x="620" y="584"/>
                  </a:lnTo>
                  <a:lnTo>
                    <a:pt x="624" y="580"/>
                  </a:lnTo>
                  <a:lnTo>
                    <a:pt x="630" y="576"/>
                  </a:lnTo>
                  <a:lnTo>
                    <a:pt x="634" y="578"/>
                  </a:lnTo>
                  <a:lnTo>
                    <a:pt x="640" y="582"/>
                  </a:lnTo>
                  <a:lnTo>
                    <a:pt x="648" y="594"/>
                  </a:lnTo>
                  <a:lnTo>
                    <a:pt x="652" y="600"/>
                  </a:lnTo>
                  <a:lnTo>
                    <a:pt x="652" y="608"/>
                  </a:lnTo>
                  <a:lnTo>
                    <a:pt x="652" y="614"/>
                  </a:lnTo>
                  <a:lnTo>
                    <a:pt x="638" y="640"/>
                  </a:lnTo>
                  <a:lnTo>
                    <a:pt x="634" y="646"/>
                  </a:lnTo>
                  <a:lnTo>
                    <a:pt x="628" y="650"/>
                  </a:lnTo>
                  <a:lnTo>
                    <a:pt x="612" y="662"/>
                  </a:lnTo>
                  <a:lnTo>
                    <a:pt x="606" y="666"/>
                  </a:lnTo>
                  <a:lnTo>
                    <a:pt x="604" y="674"/>
                  </a:lnTo>
                  <a:lnTo>
                    <a:pt x="598" y="688"/>
                  </a:lnTo>
                  <a:lnTo>
                    <a:pt x="596" y="704"/>
                  </a:lnTo>
                  <a:lnTo>
                    <a:pt x="596" y="726"/>
                  </a:lnTo>
                  <a:lnTo>
                    <a:pt x="596" y="734"/>
                  </a:lnTo>
                  <a:lnTo>
                    <a:pt x="600" y="742"/>
                  </a:lnTo>
                  <a:lnTo>
                    <a:pt x="602" y="748"/>
                  </a:lnTo>
                  <a:lnTo>
                    <a:pt x="610" y="760"/>
                  </a:lnTo>
                  <a:lnTo>
                    <a:pt x="620" y="770"/>
                  </a:lnTo>
                  <a:lnTo>
                    <a:pt x="626" y="772"/>
                  </a:lnTo>
                  <a:lnTo>
                    <a:pt x="634" y="774"/>
                  </a:lnTo>
                  <a:lnTo>
                    <a:pt x="636" y="774"/>
                  </a:lnTo>
                  <a:lnTo>
                    <a:pt x="652" y="772"/>
                  </a:lnTo>
                  <a:lnTo>
                    <a:pt x="676" y="766"/>
                  </a:lnTo>
                  <a:lnTo>
                    <a:pt x="690" y="764"/>
                  </a:lnTo>
                  <a:lnTo>
                    <a:pt x="694" y="764"/>
                  </a:lnTo>
                  <a:lnTo>
                    <a:pt x="700" y="764"/>
                  </a:lnTo>
                  <a:lnTo>
                    <a:pt x="704" y="766"/>
                  </a:lnTo>
                  <a:lnTo>
                    <a:pt x="708" y="768"/>
                  </a:lnTo>
                  <a:lnTo>
                    <a:pt x="712" y="774"/>
                  </a:lnTo>
                  <a:lnTo>
                    <a:pt x="714" y="782"/>
                  </a:lnTo>
                  <a:lnTo>
                    <a:pt x="714" y="786"/>
                  </a:lnTo>
                  <a:lnTo>
                    <a:pt x="712" y="790"/>
                  </a:lnTo>
                  <a:lnTo>
                    <a:pt x="708" y="794"/>
                  </a:lnTo>
                  <a:lnTo>
                    <a:pt x="704" y="794"/>
                  </a:lnTo>
                  <a:lnTo>
                    <a:pt x="700" y="792"/>
                  </a:lnTo>
                  <a:lnTo>
                    <a:pt x="686" y="792"/>
                  </a:lnTo>
                  <a:lnTo>
                    <a:pt x="672" y="792"/>
                  </a:lnTo>
                  <a:lnTo>
                    <a:pt x="658" y="796"/>
                  </a:lnTo>
                  <a:lnTo>
                    <a:pt x="642" y="800"/>
                  </a:lnTo>
                  <a:lnTo>
                    <a:pt x="638" y="804"/>
                  </a:lnTo>
                  <a:lnTo>
                    <a:pt x="634" y="808"/>
                  </a:lnTo>
                  <a:lnTo>
                    <a:pt x="634" y="818"/>
                  </a:lnTo>
                  <a:lnTo>
                    <a:pt x="636" y="822"/>
                  </a:lnTo>
                  <a:lnTo>
                    <a:pt x="640" y="828"/>
                  </a:lnTo>
                  <a:lnTo>
                    <a:pt x="644" y="832"/>
                  </a:lnTo>
                  <a:lnTo>
                    <a:pt x="644" y="838"/>
                  </a:lnTo>
                  <a:lnTo>
                    <a:pt x="644" y="842"/>
                  </a:lnTo>
                  <a:lnTo>
                    <a:pt x="642" y="850"/>
                  </a:lnTo>
                  <a:lnTo>
                    <a:pt x="638" y="854"/>
                  </a:lnTo>
                  <a:lnTo>
                    <a:pt x="636" y="856"/>
                  </a:lnTo>
                  <a:lnTo>
                    <a:pt x="634" y="858"/>
                  </a:lnTo>
                  <a:lnTo>
                    <a:pt x="632" y="858"/>
                  </a:lnTo>
                  <a:lnTo>
                    <a:pt x="628" y="858"/>
                  </a:lnTo>
                  <a:lnTo>
                    <a:pt x="622" y="856"/>
                  </a:lnTo>
                  <a:lnTo>
                    <a:pt x="610" y="852"/>
                  </a:lnTo>
                  <a:lnTo>
                    <a:pt x="606" y="854"/>
                  </a:lnTo>
                  <a:lnTo>
                    <a:pt x="602" y="858"/>
                  </a:lnTo>
                  <a:lnTo>
                    <a:pt x="600" y="864"/>
                  </a:lnTo>
                  <a:lnTo>
                    <a:pt x="598" y="872"/>
                  </a:lnTo>
                  <a:lnTo>
                    <a:pt x="596" y="880"/>
                  </a:lnTo>
                  <a:lnTo>
                    <a:pt x="596" y="882"/>
                  </a:lnTo>
                  <a:lnTo>
                    <a:pt x="596" y="890"/>
                  </a:lnTo>
                  <a:lnTo>
                    <a:pt x="596" y="898"/>
                  </a:lnTo>
                  <a:lnTo>
                    <a:pt x="596" y="902"/>
                  </a:lnTo>
                  <a:lnTo>
                    <a:pt x="596" y="910"/>
                  </a:lnTo>
                  <a:lnTo>
                    <a:pt x="592" y="910"/>
                  </a:lnTo>
                  <a:lnTo>
                    <a:pt x="586" y="912"/>
                  </a:lnTo>
                  <a:lnTo>
                    <a:pt x="582" y="916"/>
                  </a:lnTo>
                  <a:lnTo>
                    <a:pt x="578" y="920"/>
                  </a:lnTo>
                  <a:lnTo>
                    <a:pt x="576" y="926"/>
                  </a:lnTo>
                  <a:lnTo>
                    <a:pt x="574" y="928"/>
                  </a:lnTo>
                  <a:lnTo>
                    <a:pt x="568" y="930"/>
                  </a:lnTo>
                  <a:lnTo>
                    <a:pt x="564" y="930"/>
                  </a:lnTo>
                  <a:lnTo>
                    <a:pt x="552" y="930"/>
                  </a:lnTo>
                  <a:lnTo>
                    <a:pt x="540" y="932"/>
                  </a:lnTo>
                  <a:lnTo>
                    <a:pt x="516" y="938"/>
                  </a:lnTo>
                  <a:lnTo>
                    <a:pt x="500" y="944"/>
                  </a:lnTo>
                  <a:lnTo>
                    <a:pt x="496" y="946"/>
                  </a:lnTo>
                  <a:lnTo>
                    <a:pt x="488" y="950"/>
                  </a:lnTo>
                  <a:lnTo>
                    <a:pt x="482" y="946"/>
                  </a:lnTo>
                  <a:lnTo>
                    <a:pt x="476" y="944"/>
                  </a:lnTo>
                  <a:lnTo>
                    <a:pt x="468" y="942"/>
                  </a:lnTo>
                  <a:lnTo>
                    <a:pt x="462" y="944"/>
                  </a:lnTo>
                  <a:lnTo>
                    <a:pt x="456" y="946"/>
                  </a:lnTo>
                  <a:lnTo>
                    <a:pt x="450" y="946"/>
                  </a:lnTo>
                  <a:lnTo>
                    <a:pt x="444" y="944"/>
                  </a:lnTo>
                  <a:lnTo>
                    <a:pt x="440" y="940"/>
                  </a:lnTo>
                  <a:lnTo>
                    <a:pt x="440" y="934"/>
                  </a:lnTo>
                  <a:lnTo>
                    <a:pt x="436" y="932"/>
                  </a:lnTo>
                  <a:lnTo>
                    <a:pt x="432" y="930"/>
                  </a:lnTo>
                  <a:lnTo>
                    <a:pt x="428" y="930"/>
                  </a:lnTo>
                  <a:lnTo>
                    <a:pt x="424" y="930"/>
                  </a:lnTo>
                  <a:lnTo>
                    <a:pt x="422" y="928"/>
                  </a:lnTo>
                  <a:lnTo>
                    <a:pt x="420" y="924"/>
                  </a:lnTo>
                  <a:lnTo>
                    <a:pt x="420" y="922"/>
                  </a:lnTo>
                  <a:lnTo>
                    <a:pt x="420" y="918"/>
                  </a:lnTo>
                  <a:lnTo>
                    <a:pt x="420" y="902"/>
                  </a:lnTo>
                  <a:lnTo>
                    <a:pt x="420" y="898"/>
                  </a:lnTo>
                  <a:lnTo>
                    <a:pt x="422" y="894"/>
                  </a:lnTo>
                  <a:lnTo>
                    <a:pt x="424" y="890"/>
                  </a:lnTo>
                  <a:lnTo>
                    <a:pt x="430" y="890"/>
                  </a:lnTo>
                  <a:lnTo>
                    <a:pt x="434" y="886"/>
                  </a:lnTo>
                  <a:lnTo>
                    <a:pt x="436" y="882"/>
                  </a:lnTo>
                  <a:lnTo>
                    <a:pt x="434" y="882"/>
                  </a:lnTo>
                  <a:lnTo>
                    <a:pt x="430" y="880"/>
                  </a:lnTo>
                  <a:lnTo>
                    <a:pt x="430" y="876"/>
                  </a:lnTo>
                  <a:lnTo>
                    <a:pt x="430" y="864"/>
                  </a:lnTo>
                  <a:lnTo>
                    <a:pt x="430" y="860"/>
                  </a:lnTo>
                  <a:lnTo>
                    <a:pt x="428" y="858"/>
                  </a:lnTo>
                  <a:lnTo>
                    <a:pt x="428" y="856"/>
                  </a:lnTo>
                  <a:lnTo>
                    <a:pt x="426" y="854"/>
                  </a:lnTo>
                  <a:lnTo>
                    <a:pt x="422" y="856"/>
                  </a:lnTo>
                  <a:lnTo>
                    <a:pt x="418" y="858"/>
                  </a:lnTo>
                  <a:lnTo>
                    <a:pt x="406" y="862"/>
                  </a:lnTo>
                  <a:lnTo>
                    <a:pt x="400" y="864"/>
                  </a:lnTo>
                  <a:lnTo>
                    <a:pt x="398" y="868"/>
                  </a:lnTo>
                  <a:lnTo>
                    <a:pt x="394" y="874"/>
                  </a:lnTo>
                  <a:lnTo>
                    <a:pt x="392" y="882"/>
                  </a:lnTo>
                  <a:lnTo>
                    <a:pt x="392" y="890"/>
                  </a:lnTo>
                  <a:lnTo>
                    <a:pt x="392" y="892"/>
                  </a:lnTo>
                  <a:lnTo>
                    <a:pt x="392" y="900"/>
                  </a:lnTo>
                  <a:lnTo>
                    <a:pt x="396" y="906"/>
                  </a:lnTo>
                  <a:lnTo>
                    <a:pt x="404" y="918"/>
                  </a:lnTo>
                  <a:lnTo>
                    <a:pt x="406" y="922"/>
                  </a:lnTo>
                  <a:lnTo>
                    <a:pt x="410" y="930"/>
                  </a:lnTo>
                  <a:lnTo>
                    <a:pt x="406" y="936"/>
                  </a:lnTo>
                  <a:lnTo>
                    <a:pt x="404" y="942"/>
                  </a:lnTo>
                  <a:lnTo>
                    <a:pt x="400" y="954"/>
                  </a:lnTo>
                  <a:lnTo>
                    <a:pt x="398" y="958"/>
                  </a:lnTo>
                  <a:lnTo>
                    <a:pt x="396" y="958"/>
                  </a:lnTo>
                  <a:lnTo>
                    <a:pt x="386" y="958"/>
                  </a:lnTo>
                  <a:lnTo>
                    <a:pt x="380" y="960"/>
                  </a:lnTo>
                  <a:lnTo>
                    <a:pt x="376" y="960"/>
                  </a:lnTo>
                  <a:lnTo>
                    <a:pt x="364" y="964"/>
                  </a:lnTo>
                  <a:lnTo>
                    <a:pt x="358" y="966"/>
                  </a:lnTo>
                  <a:lnTo>
                    <a:pt x="352" y="970"/>
                  </a:lnTo>
                  <a:lnTo>
                    <a:pt x="346" y="976"/>
                  </a:lnTo>
                  <a:lnTo>
                    <a:pt x="336" y="992"/>
                  </a:lnTo>
                  <a:lnTo>
                    <a:pt x="326" y="1004"/>
                  </a:lnTo>
                  <a:lnTo>
                    <a:pt x="320" y="1008"/>
                  </a:lnTo>
                  <a:lnTo>
                    <a:pt x="316" y="1012"/>
                  </a:lnTo>
                  <a:lnTo>
                    <a:pt x="312" y="1018"/>
                  </a:lnTo>
                  <a:lnTo>
                    <a:pt x="306" y="1024"/>
                  </a:lnTo>
                  <a:lnTo>
                    <a:pt x="298" y="1034"/>
                  </a:lnTo>
                  <a:lnTo>
                    <a:pt x="296" y="1040"/>
                  </a:lnTo>
                  <a:lnTo>
                    <a:pt x="292" y="1046"/>
                  </a:lnTo>
                  <a:lnTo>
                    <a:pt x="288" y="1048"/>
                  </a:lnTo>
                  <a:lnTo>
                    <a:pt x="282" y="1050"/>
                  </a:lnTo>
                  <a:lnTo>
                    <a:pt x="278" y="1054"/>
                  </a:lnTo>
                  <a:lnTo>
                    <a:pt x="276" y="1060"/>
                  </a:lnTo>
                  <a:lnTo>
                    <a:pt x="272" y="1064"/>
                  </a:lnTo>
                  <a:lnTo>
                    <a:pt x="264" y="1066"/>
                  </a:lnTo>
                  <a:lnTo>
                    <a:pt x="260" y="1066"/>
                  </a:lnTo>
                  <a:lnTo>
                    <a:pt x="256" y="1066"/>
                  </a:lnTo>
                  <a:lnTo>
                    <a:pt x="252" y="1062"/>
                  </a:lnTo>
                  <a:lnTo>
                    <a:pt x="252" y="1058"/>
                  </a:lnTo>
                  <a:lnTo>
                    <a:pt x="248" y="1058"/>
                  </a:lnTo>
                  <a:lnTo>
                    <a:pt x="244" y="1058"/>
                  </a:lnTo>
                  <a:lnTo>
                    <a:pt x="242" y="1062"/>
                  </a:lnTo>
                  <a:lnTo>
                    <a:pt x="242" y="1072"/>
                  </a:lnTo>
                  <a:lnTo>
                    <a:pt x="242" y="1076"/>
                  </a:lnTo>
                  <a:lnTo>
                    <a:pt x="238" y="1076"/>
                  </a:lnTo>
                  <a:lnTo>
                    <a:pt x="228" y="1076"/>
                  </a:lnTo>
                  <a:lnTo>
                    <a:pt x="218" y="1076"/>
                  </a:lnTo>
                  <a:lnTo>
                    <a:pt x="206" y="1080"/>
                  </a:lnTo>
                  <a:lnTo>
                    <a:pt x="202" y="1082"/>
                  </a:lnTo>
                  <a:lnTo>
                    <a:pt x="196" y="1086"/>
                  </a:lnTo>
                  <a:lnTo>
                    <a:pt x="194" y="1092"/>
                  </a:lnTo>
                  <a:lnTo>
                    <a:pt x="196" y="1096"/>
                  </a:lnTo>
                  <a:lnTo>
                    <a:pt x="202" y="1100"/>
                  </a:lnTo>
                  <a:lnTo>
                    <a:pt x="206" y="1102"/>
                  </a:lnTo>
                  <a:lnTo>
                    <a:pt x="214" y="1106"/>
                  </a:lnTo>
                  <a:lnTo>
                    <a:pt x="222" y="1106"/>
                  </a:lnTo>
                  <a:lnTo>
                    <a:pt x="226" y="1106"/>
                  </a:lnTo>
                  <a:lnTo>
                    <a:pt x="230" y="1108"/>
                  </a:lnTo>
                  <a:lnTo>
                    <a:pt x="234" y="1110"/>
                  </a:lnTo>
                  <a:lnTo>
                    <a:pt x="234" y="1116"/>
                  </a:lnTo>
                  <a:lnTo>
                    <a:pt x="238" y="1120"/>
                  </a:lnTo>
                  <a:lnTo>
                    <a:pt x="242" y="1126"/>
                  </a:lnTo>
                  <a:lnTo>
                    <a:pt x="242" y="1134"/>
                  </a:lnTo>
                  <a:lnTo>
                    <a:pt x="242" y="1138"/>
                  </a:lnTo>
                  <a:lnTo>
                    <a:pt x="244" y="1142"/>
                  </a:lnTo>
                  <a:lnTo>
                    <a:pt x="248" y="1146"/>
                  </a:lnTo>
                  <a:lnTo>
                    <a:pt x="252" y="1148"/>
                  </a:lnTo>
                  <a:lnTo>
                    <a:pt x="252" y="1154"/>
                  </a:lnTo>
                  <a:lnTo>
                    <a:pt x="252" y="1156"/>
                  </a:lnTo>
                  <a:lnTo>
                    <a:pt x="250" y="1172"/>
                  </a:lnTo>
                  <a:lnTo>
                    <a:pt x="244" y="1196"/>
                  </a:lnTo>
                  <a:lnTo>
                    <a:pt x="242" y="1204"/>
                  </a:lnTo>
                  <a:lnTo>
                    <a:pt x="234" y="1202"/>
                  </a:lnTo>
                  <a:lnTo>
                    <a:pt x="192" y="1194"/>
                  </a:lnTo>
                  <a:lnTo>
                    <a:pt x="176" y="1194"/>
                  </a:lnTo>
                  <a:lnTo>
                    <a:pt x="162" y="1194"/>
                  </a:lnTo>
                  <a:lnTo>
                    <a:pt x="150" y="1194"/>
                  </a:lnTo>
                  <a:lnTo>
                    <a:pt x="140" y="1194"/>
                  </a:lnTo>
                  <a:lnTo>
                    <a:pt x="134" y="1196"/>
                  </a:lnTo>
                  <a:lnTo>
                    <a:pt x="130" y="1198"/>
                  </a:lnTo>
                  <a:lnTo>
                    <a:pt x="128" y="1204"/>
                  </a:lnTo>
                  <a:lnTo>
                    <a:pt x="128" y="1212"/>
                  </a:lnTo>
                  <a:lnTo>
                    <a:pt x="132" y="1226"/>
                  </a:lnTo>
                  <a:lnTo>
                    <a:pt x="134" y="1234"/>
                  </a:lnTo>
                  <a:lnTo>
                    <a:pt x="130" y="1234"/>
                  </a:lnTo>
                  <a:lnTo>
                    <a:pt x="128" y="1234"/>
                  </a:lnTo>
                  <a:lnTo>
                    <a:pt x="128" y="1236"/>
                  </a:lnTo>
                  <a:lnTo>
                    <a:pt x="128" y="1240"/>
                  </a:lnTo>
                  <a:lnTo>
                    <a:pt x="132" y="1246"/>
                  </a:lnTo>
                  <a:lnTo>
                    <a:pt x="134" y="1254"/>
                  </a:lnTo>
                  <a:lnTo>
                    <a:pt x="134" y="1262"/>
                  </a:lnTo>
                  <a:lnTo>
                    <a:pt x="134" y="1264"/>
                  </a:lnTo>
                  <a:lnTo>
                    <a:pt x="134" y="1272"/>
                  </a:lnTo>
                  <a:lnTo>
                    <a:pt x="132" y="1280"/>
                  </a:lnTo>
                  <a:lnTo>
                    <a:pt x="128" y="1286"/>
                  </a:lnTo>
                  <a:lnTo>
                    <a:pt x="128" y="1292"/>
                  </a:lnTo>
                  <a:lnTo>
                    <a:pt x="130" y="1298"/>
                  </a:lnTo>
                  <a:lnTo>
                    <a:pt x="134" y="1304"/>
                  </a:lnTo>
                  <a:lnTo>
                    <a:pt x="134" y="1310"/>
                  </a:lnTo>
                  <a:lnTo>
                    <a:pt x="134" y="1314"/>
                  </a:lnTo>
                  <a:lnTo>
                    <a:pt x="136" y="1316"/>
                  </a:lnTo>
                  <a:lnTo>
                    <a:pt x="138" y="1320"/>
                  </a:lnTo>
                  <a:lnTo>
                    <a:pt x="140" y="1322"/>
                  </a:lnTo>
                  <a:lnTo>
                    <a:pt x="142" y="1322"/>
                  </a:lnTo>
                  <a:lnTo>
                    <a:pt x="146" y="1322"/>
                  </a:lnTo>
                  <a:lnTo>
                    <a:pt x="154" y="1322"/>
                  </a:lnTo>
                  <a:lnTo>
                    <a:pt x="160" y="1322"/>
                  </a:lnTo>
                  <a:lnTo>
                    <a:pt x="164" y="1322"/>
                  </a:lnTo>
                  <a:lnTo>
                    <a:pt x="170" y="1326"/>
                  </a:lnTo>
                  <a:lnTo>
                    <a:pt x="178" y="1334"/>
                  </a:lnTo>
                  <a:lnTo>
                    <a:pt x="184" y="1338"/>
                  </a:lnTo>
                  <a:lnTo>
                    <a:pt x="192" y="1338"/>
                  </a:lnTo>
                  <a:lnTo>
                    <a:pt x="206" y="1334"/>
                  </a:lnTo>
                  <a:lnTo>
                    <a:pt x="220" y="1328"/>
                  </a:lnTo>
                  <a:lnTo>
                    <a:pt x="234" y="1324"/>
                  </a:lnTo>
                  <a:lnTo>
                    <a:pt x="242" y="1320"/>
                  </a:lnTo>
                  <a:lnTo>
                    <a:pt x="246" y="1314"/>
                  </a:lnTo>
                  <a:lnTo>
                    <a:pt x="248" y="1308"/>
                  </a:lnTo>
                  <a:lnTo>
                    <a:pt x="258" y="1296"/>
                  </a:lnTo>
                  <a:lnTo>
                    <a:pt x="266" y="1288"/>
                  </a:lnTo>
                  <a:lnTo>
                    <a:pt x="270" y="1282"/>
                  </a:lnTo>
                  <a:lnTo>
                    <a:pt x="272" y="1276"/>
                  </a:lnTo>
                  <a:lnTo>
                    <a:pt x="274" y="1264"/>
                  </a:lnTo>
                  <a:lnTo>
                    <a:pt x="280" y="1250"/>
                  </a:lnTo>
                  <a:lnTo>
                    <a:pt x="282" y="1244"/>
                  </a:lnTo>
                  <a:lnTo>
                    <a:pt x="288" y="1238"/>
                  </a:lnTo>
                  <a:lnTo>
                    <a:pt x="304" y="1228"/>
                  </a:lnTo>
                  <a:lnTo>
                    <a:pt x="310" y="1224"/>
                  </a:lnTo>
                  <a:lnTo>
                    <a:pt x="316" y="1216"/>
                  </a:lnTo>
                  <a:lnTo>
                    <a:pt x="318" y="1212"/>
                  </a:lnTo>
                  <a:lnTo>
                    <a:pt x="322" y="1206"/>
                  </a:lnTo>
                  <a:lnTo>
                    <a:pt x="326" y="1204"/>
                  </a:lnTo>
                  <a:lnTo>
                    <a:pt x="340" y="1204"/>
                  </a:lnTo>
                  <a:lnTo>
                    <a:pt x="342" y="1204"/>
                  </a:lnTo>
                  <a:lnTo>
                    <a:pt x="350" y="1202"/>
                  </a:lnTo>
                  <a:lnTo>
                    <a:pt x="358" y="1200"/>
                  </a:lnTo>
                  <a:lnTo>
                    <a:pt x="374" y="1188"/>
                  </a:lnTo>
                  <a:lnTo>
                    <a:pt x="380" y="1186"/>
                  </a:lnTo>
                  <a:lnTo>
                    <a:pt x="386" y="1184"/>
                  </a:lnTo>
                  <a:lnTo>
                    <a:pt x="390" y="1182"/>
                  </a:lnTo>
                  <a:lnTo>
                    <a:pt x="396" y="1180"/>
                  </a:lnTo>
                  <a:lnTo>
                    <a:pt x="402" y="1178"/>
                  </a:lnTo>
                  <a:lnTo>
                    <a:pt x="408" y="1178"/>
                  </a:lnTo>
                  <a:lnTo>
                    <a:pt x="412" y="1180"/>
                  </a:lnTo>
                  <a:lnTo>
                    <a:pt x="420" y="1186"/>
                  </a:lnTo>
                  <a:lnTo>
                    <a:pt x="424" y="1192"/>
                  </a:lnTo>
                  <a:lnTo>
                    <a:pt x="436" y="1208"/>
                  </a:lnTo>
                  <a:lnTo>
                    <a:pt x="444" y="1220"/>
                  </a:lnTo>
                  <a:lnTo>
                    <a:pt x="446" y="1226"/>
                  </a:lnTo>
                  <a:lnTo>
                    <a:pt x="450" y="1232"/>
                  </a:lnTo>
                  <a:lnTo>
                    <a:pt x="456" y="1236"/>
                  </a:lnTo>
                  <a:lnTo>
                    <a:pt x="482" y="1250"/>
                  </a:lnTo>
                  <a:lnTo>
                    <a:pt x="488" y="1254"/>
                  </a:lnTo>
                  <a:lnTo>
                    <a:pt x="492" y="1260"/>
                  </a:lnTo>
                  <a:lnTo>
                    <a:pt x="502" y="1274"/>
                  </a:lnTo>
                  <a:lnTo>
                    <a:pt x="506" y="1282"/>
                  </a:lnTo>
                  <a:lnTo>
                    <a:pt x="506" y="1290"/>
                  </a:lnTo>
                  <a:lnTo>
                    <a:pt x="506" y="1304"/>
                  </a:lnTo>
                  <a:lnTo>
                    <a:pt x="506" y="1312"/>
                  </a:lnTo>
                  <a:lnTo>
                    <a:pt x="508" y="1316"/>
                  </a:lnTo>
                  <a:lnTo>
                    <a:pt x="510" y="1316"/>
                  </a:lnTo>
                  <a:lnTo>
                    <a:pt x="512" y="1316"/>
                  </a:lnTo>
                  <a:lnTo>
                    <a:pt x="514" y="1312"/>
                  </a:lnTo>
                  <a:lnTo>
                    <a:pt x="518" y="1302"/>
                  </a:lnTo>
                  <a:lnTo>
                    <a:pt x="522" y="1294"/>
                  </a:lnTo>
                  <a:lnTo>
                    <a:pt x="524" y="1288"/>
                  </a:lnTo>
                  <a:lnTo>
                    <a:pt x="526" y="1282"/>
                  </a:lnTo>
                  <a:lnTo>
                    <a:pt x="528" y="1274"/>
                  </a:lnTo>
                  <a:lnTo>
                    <a:pt x="528" y="1270"/>
                  </a:lnTo>
                  <a:lnTo>
                    <a:pt x="528" y="1268"/>
                  </a:lnTo>
                  <a:lnTo>
                    <a:pt x="530" y="1266"/>
                  </a:lnTo>
                  <a:lnTo>
                    <a:pt x="532" y="1266"/>
                  </a:lnTo>
                  <a:lnTo>
                    <a:pt x="534" y="1266"/>
                  </a:lnTo>
                  <a:lnTo>
                    <a:pt x="540" y="1268"/>
                  </a:lnTo>
                  <a:lnTo>
                    <a:pt x="552" y="1272"/>
                  </a:lnTo>
                  <a:lnTo>
                    <a:pt x="554" y="1272"/>
                  </a:lnTo>
                  <a:lnTo>
                    <a:pt x="554" y="1270"/>
                  </a:lnTo>
                  <a:lnTo>
                    <a:pt x="552" y="1266"/>
                  </a:lnTo>
                  <a:lnTo>
                    <a:pt x="534" y="1248"/>
                  </a:lnTo>
                  <a:lnTo>
                    <a:pt x="520" y="1240"/>
                  </a:lnTo>
                  <a:lnTo>
                    <a:pt x="516" y="1236"/>
                  </a:lnTo>
                  <a:lnTo>
                    <a:pt x="504" y="1228"/>
                  </a:lnTo>
                  <a:lnTo>
                    <a:pt x="494" y="1216"/>
                  </a:lnTo>
                  <a:lnTo>
                    <a:pt x="484" y="1200"/>
                  </a:lnTo>
                  <a:lnTo>
                    <a:pt x="476" y="1188"/>
                  </a:lnTo>
                  <a:lnTo>
                    <a:pt x="472" y="1182"/>
                  </a:lnTo>
                  <a:lnTo>
                    <a:pt x="470" y="1174"/>
                  </a:lnTo>
                  <a:lnTo>
                    <a:pt x="468" y="1166"/>
                  </a:lnTo>
                  <a:lnTo>
                    <a:pt x="468" y="1164"/>
                  </a:lnTo>
                  <a:lnTo>
                    <a:pt x="470" y="1158"/>
                  </a:lnTo>
                  <a:lnTo>
                    <a:pt x="474" y="1156"/>
                  </a:lnTo>
                  <a:lnTo>
                    <a:pt x="478" y="1154"/>
                  </a:lnTo>
                  <a:lnTo>
                    <a:pt x="482" y="1156"/>
                  </a:lnTo>
                  <a:lnTo>
                    <a:pt x="488" y="1156"/>
                  </a:lnTo>
                  <a:lnTo>
                    <a:pt x="496" y="1162"/>
                  </a:lnTo>
                  <a:lnTo>
                    <a:pt x="502" y="1168"/>
                  </a:lnTo>
                  <a:lnTo>
                    <a:pt x="508" y="1176"/>
                  </a:lnTo>
                  <a:lnTo>
                    <a:pt x="510" y="1182"/>
                  </a:lnTo>
                  <a:lnTo>
                    <a:pt x="516" y="1196"/>
                  </a:lnTo>
                  <a:lnTo>
                    <a:pt x="520" y="1204"/>
                  </a:lnTo>
                  <a:lnTo>
                    <a:pt x="524" y="1208"/>
                  </a:lnTo>
                  <a:lnTo>
                    <a:pt x="540" y="1220"/>
                  </a:lnTo>
                  <a:lnTo>
                    <a:pt x="548" y="1224"/>
                  </a:lnTo>
                  <a:lnTo>
                    <a:pt x="552" y="1230"/>
                  </a:lnTo>
                  <a:lnTo>
                    <a:pt x="560" y="1238"/>
                  </a:lnTo>
                  <a:lnTo>
                    <a:pt x="564" y="1244"/>
                  </a:lnTo>
                  <a:lnTo>
                    <a:pt x="566" y="1248"/>
                  </a:lnTo>
                  <a:lnTo>
                    <a:pt x="570" y="1260"/>
                  </a:lnTo>
                  <a:lnTo>
                    <a:pt x="572" y="1266"/>
                  </a:lnTo>
                  <a:lnTo>
                    <a:pt x="576" y="1272"/>
                  </a:lnTo>
                  <a:lnTo>
                    <a:pt x="580" y="1280"/>
                  </a:lnTo>
                  <a:lnTo>
                    <a:pt x="584" y="1286"/>
                  </a:lnTo>
                  <a:lnTo>
                    <a:pt x="588" y="1290"/>
                  </a:lnTo>
                  <a:lnTo>
                    <a:pt x="594" y="1292"/>
                  </a:lnTo>
                  <a:lnTo>
                    <a:pt x="598" y="1292"/>
                  </a:lnTo>
                  <a:lnTo>
                    <a:pt x="602" y="1294"/>
                  </a:lnTo>
                  <a:lnTo>
                    <a:pt x="602" y="1296"/>
                  </a:lnTo>
                  <a:lnTo>
                    <a:pt x="602" y="1298"/>
                  </a:lnTo>
                  <a:lnTo>
                    <a:pt x="598" y="1304"/>
                  </a:lnTo>
                  <a:lnTo>
                    <a:pt x="596" y="1310"/>
                  </a:lnTo>
                  <a:lnTo>
                    <a:pt x="596" y="1314"/>
                  </a:lnTo>
                  <a:lnTo>
                    <a:pt x="598" y="1320"/>
                  </a:lnTo>
                  <a:lnTo>
                    <a:pt x="604" y="1326"/>
                  </a:lnTo>
                  <a:lnTo>
                    <a:pt x="608" y="1328"/>
                  </a:lnTo>
                  <a:lnTo>
                    <a:pt x="616" y="1330"/>
                  </a:lnTo>
                  <a:lnTo>
                    <a:pt x="620" y="1326"/>
                  </a:lnTo>
                  <a:lnTo>
                    <a:pt x="624" y="1322"/>
                  </a:lnTo>
                  <a:lnTo>
                    <a:pt x="626" y="1316"/>
                  </a:lnTo>
                  <a:lnTo>
                    <a:pt x="628" y="1312"/>
                  </a:lnTo>
                  <a:lnTo>
                    <a:pt x="632" y="1308"/>
                  </a:lnTo>
                  <a:lnTo>
                    <a:pt x="638" y="1306"/>
                  </a:lnTo>
                  <a:lnTo>
                    <a:pt x="640" y="1304"/>
                  </a:lnTo>
                  <a:lnTo>
                    <a:pt x="642" y="1302"/>
                  </a:lnTo>
                  <a:lnTo>
                    <a:pt x="640" y="1300"/>
                  </a:lnTo>
                  <a:lnTo>
                    <a:pt x="640" y="1296"/>
                  </a:lnTo>
                  <a:lnTo>
                    <a:pt x="632" y="1288"/>
                  </a:lnTo>
                  <a:lnTo>
                    <a:pt x="628" y="1282"/>
                  </a:lnTo>
                  <a:lnTo>
                    <a:pt x="626" y="1278"/>
                  </a:lnTo>
                  <a:lnTo>
                    <a:pt x="624" y="1272"/>
                  </a:lnTo>
                  <a:lnTo>
                    <a:pt x="620" y="1268"/>
                  </a:lnTo>
                  <a:lnTo>
                    <a:pt x="620" y="1266"/>
                  </a:lnTo>
                  <a:lnTo>
                    <a:pt x="620" y="1264"/>
                  </a:lnTo>
                  <a:lnTo>
                    <a:pt x="624" y="1260"/>
                  </a:lnTo>
                  <a:lnTo>
                    <a:pt x="638" y="1256"/>
                  </a:lnTo>
                  <a:lnTo>
                    <a:pt x="652" y="1254"/>
                  </a:lnTo>
                  <a:lnTo>
                    <a:pt x="656" y="1254"/>
                  </a:lnTo>
                  <a:lnTo>
                    <a:pt x="664" y="1254"/>
                  </a:lnTo>
                  <a:lnTo>
                    <a:pt x="668" y="1260"/>
                  </a:lnTo>
                  <a:lnTo>
                    <a:pt x="670" y="1266"/>
                  </a:lnTo>
                  <a:lnTo>
                    <a:pt x="674" y="1272"/>
                  </a:lnTo>
                  <a:lnTo>
                    <a:pt x="678" y="1280"/>
                  </a:lnTo>
                  <a:lnTo>
                    <a:pt x="680" y="1284"/>
                  </a:lnTo>
                  <a:lnTo>
                    <a:pt x="688" y="1300"/>
                  </a:lnTo>
                  <a:lnTo>
                    <a:pt x="690" y="1304"/>
                  </a:lnTo>
                  <a:lnTo>
                    <a:pt x="698" y="1318"/>
                  </a:lnTo>
                  <a:lnTo>
                    <a:pt x="700" y="1324"/>
                  </a:lnTo>
                  <a:lnTo>
                    <a:pt x="704" y="1328"/>
                  </a:lnTo>
                  <a:lnTo>
                    <a:pt x="712" y="1330"/>
                  </a:lnTo>
                  <a:lnTo>
                    <a:pt x="734" y="1330"/>
                  </a:lnTo>
                  <a:lnTo>
                    <a:pt x="748" y="1330"/>
                  </a:lnTo>
                  <a:lnTo>
                    <a:pt x="760" y="1334"/>
                  </a:lnTo>
                  <a:lnTo>
                    <a:pt x="774" y="1338"/>
                  </a:lnTo>
                  <a:lnTo>
                    <a:pt x="782" y="1338"/>
                  </a:lnTo>
                  <a:lnTo>
                    <a:pt x="788" y="1338"/>
                  </a:lnTo>
                  <a:lnTo>
                    <a:pt x="794" y="1334"/>
                  </a:lnTo>
                  <a:lnTo>
                    <a:pt x="802" y="1332"/>
                  </a:lnTo>
                  <a:lnTo>
                    <a:pt x="808" y="1334"/>
                  </a:lnTo>
                  <a:lnTo>
                    <a:pt x="814" y="1338"/>
                  </a:lnTo>
                  <a:lnTo>
                    <a:pt x="820" y="1340"/>
                  </a:lnTo>
                  <a:lnTo>
                    <a:pt x="824" y="1348"/>
                  </a:lnTo>
                  <a:lnTo>
                    <a:pt x="826" y="1354"/>
                  </a:lnTo>
                  <a:lnTo>
                    <a:pt x="828" y="1360"/>
                  </a:lnTo>
                  <a:lnTo>
                    <a:pt x="828" y="1368"/>
                  </a:lnTo>
                  <a:lnTo>
                    <a:pt x="814" y="1402"/>
                  </a:lnTo>
                  <a:lnTo>
                    <a:pt x="810" y="1408"/>
                  </a:lnTo>
                  <a:lnTo>
                    <a:pt x="806" y="1410"/>
                  </a:lnTo>
                  <a:lnTo>
                    <a:pt x="802" y="1412"/>
                  </a:lnTo>
                  <a:lnTo>
                    <a:pt x="798" y="1416"/>
                  </a:lnTo>
                  <a:lnTo>
                    <a:pt x="796" y="1422"/>
                  </a:lnTo>
                  <a:lnTo>
                    <a:pt x="792" y="1428"/>
                  </a:lnTo>
                  <a:lnTo>
                    <a:pt x="786" y="1434"/>
                  </a:lnTo>
                  <a:lnTo>
                    <a:pt x="780" y="1438"/>
                  </a:lnTo>
                  <a:lnTo>
                    <a:pt x="774" y="1438"/>
                  </a:lnTo>
                  <a:lnTo>
                    <a:pt x="760" y="1438"/>
                  </a:lnTo>
                  <a:lnTo>
                    <a:pt x="754" y="1438"/>
                  </a:lnTo>
                  <a:lnTo>
                    <a:pt x="748" y="1434"/>
                  </a:lnTo>
                  <a:lnTo>
                    <a:pt x="742" y="1430"/>
                  </a:lnTo>
                  <a:lnTo>
                    <a:pt x="734" y="1430"/>
                  </a:lnTo>
                  <a:lnTo>
                    <a:pt x="712" y="1436"/>
                  </a:lnTo>
                  <a:lnTo>
                    <a:pt x="704" y="1438"/>
                  </a:lnTo>
                  <a:lnTo>
                    <a:pt x="696" y="1436"/>
                  </a:lnTo>
                  <a:lnTo>
                    <a:pt x="682" y="1432"/>
                  </a:lnTo>
                  <a:lnTo>
                    <a:pt x="666" y="1428"/>
                  </a:lnTo>
                  <a:lnTo>
                    <a:pt x="662" y="1428"/>
                  </a:lnTo>
                  <a:lnTo>
                    <a:pt x="656" y="1428"/>
                  </a:lnTo>
                  <a:lnTo>
                    <a:pt x="650" y="1424"/>
                  </a:lnTo>
                  <a:lnTo>
                    <a:pt x="638" y="1416"/>
                  </a:lnTo>
                  <a:lnTo>
                    <a:pt x="632" y="1412"/>
                  </a:lnTo>
                  <a:lnTo>
                    <a:pt x="626" y="1410"/>
                  </a:lnTo>
                  <a:lnTo>
                    <a:pt x="618" y="1410"/>
                  </a:lnTo>
                  <a:lnTo>
                    <a:pt x="614" y="1410"/>
                  </a:lnTo>
                  <a:lnTo>
                    <a:pt x="598" y="1412"/>
                  </a:lnTo>
                  <a:lnTo>
                    <a:pt x="584" y="1416"/>
                  </a:lnTo>
                  <a:lnTo>
                    <a:pt x="578" y="1420"/>
                  </a:lnTo>
                  <a:lnTo>
                    <a:pt x="576" y="1428"/>
                  </a:lnTo>
                  <a:lnTo>
                    <a:pt x="576" y="1430"/>
                  </a:lnTo>
                  <a:lnTo>
                    <a:pt x="574" y="1438"/>
                  </a:lnTo>
                  <a:lnTo>
                    <a:pt x="570" y="1442"/>
                  </a:lnTo>
                  <a:lnTo>
                    <a:pt x="554" y="1446"/>
                  </a:lnTo>
                  <a:lnTo>
                    <a:pt x="548" y="1446"/>
                  </a:lnTo>
                  <a:lnTo>
                    <a:pt x="542" y="1442"/>
                  </a:lnTo>
                  <a:lnTo>
                    <a:pt x="534" y="1434"/>
                  </a:lnTo>
                  <a:lnTo>
                    <a:pt x="522" y="1424"/>
                  </a:lnTo>
                  <a:lnTo>
                    <a:pt x="512" y="1414"/>
                  </a:lnTo>
                  <a:lnTo>
                    <a:pt x="508" y="1410"/>
                  </a:lnTo>
                  <a:lnTo>
                    <a:pt x="500" y="1410"/>
                  </a:lnTo>
                  <a:lnTo>
                    <a:pt x="476" y="1410"/>
                  </a:lnTo>
                  <a:lnTo>
                    <a:pt x="470" y="1408"/>
                  </a:lnTo>
                  <a:lnTo>
                    <a:pt x="462" y="1406"/>
                  </a:lnTo>
                  <a:lnTo>
                    <a:pt x="456" y="1404"/>
                  </a:lnTo>
                  <a:lnTo>
                    <a:pt x="442" y="1396"/>
                  </a:lnTo>
                  <a:lnTo>
                    <a:pt x="436" y="1394"/>
                  </a:lnTo>
                  <a:lnTo>
                    <a:pt x="424" y="1386"/>
                  </a:lnTo>
                  <a:lnTo>
                    <a:pt x="422" y="1380"/>
                  </a:lnTo>
                  <a:lnTo>
                    <a:pt x="424" y="1374"/>
                  </a:lnTo>
                  <a:lnTo>
                    <a:pt x="434" y="1358"/>
                  </a:lnTo>
                  <a:lnTo>
                    <a:pt x="436" y="1350"/>
                  </a:lnTo>
                  <a:lnTo>
                    <a:pt x="436" y="1344"/>
                  </a:lnTo>
                  <a:lnTo>
                    <a:pt x="434" y="1338"/>
                  </a:lnTo>
                  <a:lnTo>
                    <a:pt x="428" y="1332"/>
                  </a:lnTo>
                  <a:lnTo>
                    <a:pt x="422" y="1328"/>
                  </a:lnTo>
                  <a:lnTo>
                    <a:pt x="418" y="1326"/>
                  </a:lnTo>
                  <a:lnTo>
                    <a:pt x="406" y="1322"/>
                  </a:lnTo>
                  <a:lnTo>
                    <a:pt x="402" y="1322"/>
                  </a:lnTo>
                  <a:lnTo>
                    <a:pt x="400" y="1324"/>
                  </a:lnTo>
                  <a:lnTo>
                    <a:pt x="400" y="1328"/>
                  </a:lnTo>
                  <a:lnTo>
                    <a:pt x="400" y="1324"/>
                  </a:lnTo>
                  <a:lnTo>
                    <a:pt x="398" y="1324"/>
                  </a:lnTo>
                  <a:lnTo>
                    <a:pt x="396" y="1326"/>
                  </a:lnTo>
                  <a:lnTo>
                    <a:pt x="390" y="1330"/>
                  </a:lnTo>
                  <a:lnTo>
                    <a:pt x="382" y="1332"/>
                  </a:lnTo>
                  <a:lnTo>
                    <a:pt x="378" y="1332"/>
                  </a:lnTo>
                  <a:lnTo>
                    <a:pt x="362" y="1332"/>
                  </a:lnTo>
                  <a:lnTo>
                    <a:pt x="320" y="1332"/>
                  </a:lnTo>
                  <a:lnTo>
                    <a:pt x="312" y="1332"/>
                  </a:lnTo>
                  <a:lnTo>
                    <a:pt x="304" y="1334"/>
                  </a:lnTo>
                  <a:lnTo>
                    <a:pt x="270" y="1348"/>
                  </a:lnTo>
                  <a:lnTo>
                    <a:pt x="254" y="1354"/>
                  </a:lnTo>
                  <a:lnTo>
                    <a:pt x="250" y="1358"/>
                  </a:lnTo>
                  <a:lnTo>
                    <a:pt x="244" y="1360"/>
                  </a:lnTo>
                  <a:lnTo>
                    <a:pt x="242" y="1362"/>
                  </a:lnTo>
                  <a:lnTo>
                    <a:pt x="242" y="1364"/>
                  </a:lnTo>
                  <a:lnTo>
                    <a:pt x="242" y="1362"/>
                  </a:lnTo>
                  <a:lnTo>
                    <a:pt x="240" y="1362"/>
                  </a:lnTo>
                  <a:lnTo>
                    <a:pt x="238" y="1360"/>
                  </a:lnTo>
                  <a:lnTo>
                    <a:pt x="224" y="1360"/>
                  </a:lnTo>
                  <a:lnTo>
                    <a:pt x="220" y="1360"/>
                  </a:lnTo>
                  <a:lnTo>
                    <a:pt x="208" y="1360"/>
                  </a:lnTo>
                  <a:lnTo>
                    <a:pt x="196" y="1356"/>
                  </a:lnTo>
                  <a:lnTo>
                    <a:pt x="190" y="1354"/>
                  </a:lnTo>
                  <a:lnTo>
                    <a:pt x="188" y="1354"/>
                  </a:lnTo>
                  <a:lnTo>
                    <a:pt x="184" y="1354"/>
                  </a:lnTo>
                  <a:lnTo>
                    <a:pt x="182" y="1356"/>
                  </a:lnTo>
                  <a:lnTo>
                    <a:pt x="180" y="1358"/>
                  </a:lnTo>
                  <a:lnTo>
                    <a:pt x="168" y="1374"/>
                  </a:lnTo>
                  <a:lnTo>
                    <a:pt x="158" y="1386"/>
                  </a:lnTo>
                  <a:lnTo>
                    <a:pt x="150" y="1394"/>
                  </a:lnTo>
                  <a:lnTo>
                    <a:pt x="140" y="1406"/>
                  </a:lnTo>
                  <a:lnTo>
                    <a:pt x="130" y="1422"/>
                  </a:lnTo>
                  <a:lnTo>
                    <a:pt x="122" y="1436"/>
                  </a:lnTo>
                  <a:lnTo>
                    <a:pt x="116" y="1460"/>
                  </a:lnTo>
                  <a:lnTo>
                    <a:pt x="114" y="1466"/>
                  </a:lnTo>
                  <a:lnTo>
                    <a:pt x="108" y="1472"/>
                  </a:lnTo>
                  <a:lnTo>
                    <a:pt x="82" y="1484"/>
                  </a:lnTo>
                  <a:lnTo>
                    <a:pt x="70" y="1492"/>
                  </a:lnTo>
                  <a:lnTo>
                    <a:pt x="66" y="1498"/>
                  </a:lnTo>
                  <a:lnTo>
                    <a:pt x="62" y="1502"/>
                  </a:lnTo>
                  <a:lnTo>
                    <a:pt x="52" y="1514"/>
                  </a:lnTo>
                  <a:lnTo>
                    <a:pt x="32" y="1550"/>
                  </a:lnTo>
                  <a:lnTo>
                    <a:pt x="24" y="1564"/>
                  </a:lnTo>
                  <a:lnTo>
                    <a:pt x="12" y="1598"/>
                  </a:lnTo>
                  <a:lnTo>
                    <a:pt x="8" y="1606"/>
                  </a:lnTo>
                  <a:lnTo>
                    <a:pt x="10" y="1614"/>
                  </a:lnTo>
                  <a:lnTo>
                    <a:pt x="16" y="1626"/>
                  </a:lnTo>
                  <a:lnTo>
                    <a:pt x="18" y="1642"/>
                  </a:lnTo>
                  <a:lnTo>
                    <a:pt x="18" y="1666"/>
                  </a:lnTo>
                  <a:lnTo>
                    <a:pt x="16" y="1672"/>
                  </a:lnTo>
                  <a:lnTo>
                    <a:pt x="12" y="1678"/>
                  </a:lnTo>
                  <a:lnTo>
                    <a:pt x="8" y="1684"/>
                  </a:lnTo>
                  <a:lnTo>
                    <a:pt x="6" y="1692"/>
                  </a:lnTo>
                  <a:lnTo>
                    <a:pt x="0" y="1706"/>
                  </a:lnTo>
                  <a:lnTo>
                    <a:pt x="0" y="1712"/>
                  </a:lnTo>
                  <a:lnTo>
                    <a:pt x="0" y="1720"/>
                  </a:lnTo>
                  <a:lnTo>
                    <a:pt x="6" y="1744"/>
                  </a:lnTo>
                  <a:lnTo>
                    <a:pt x="8" y="1750"/>
                  </a:lnTo>
                  <a:lnTo>
                    <a:pt x="12" y="1752"/>
                  </a:lnTo>
                  <a:lnTo>
                    <a:pt x="18" y="1752"/>
                  </a:lnTo>
                  <a:lnTo>
                    <a:pt x="20" y="1752"/>
                  </a:lnTo>
                  <a:lnTo>
                    <a:pt x="18" y="1752"/>
                  </a:lnTo>
                  <a:lnTo>
                    <a:pt x="20" y="1760"/>
                  </a:lnTo>
                  <a:lnTo>
                    <a:pt x="24" y="1764"/>
                  </a:lnTo>
                  <a:lnTo>
                    <a:pt x="26" y="1768"/>
                  </a:lnTo>
                  <a:lnTo>
                    <a:pt x="30" y="1770"/>
                  </a:lnTo>
                  <a:lnTo>
                    <a:pt x="32" y="1768"/>
                  </a:lnTo>
                  <a:lnTo>
                    <a:pt x="30" y="1770"/>
                  </a:lnTo>
                  <a:lnTo>
                    <a:pt x="30" y="1772"/>
                  </a:lnTo>
                  <a:lnTo>
                    <a:pt x="32" y="1772"/>
                  </a:lnTo>
                  <a:lnTo>
                    <a:pt x="36" y="1774"/>
                  </a:lnTo>
                  <a:lnTo>
                    <a:pt x="40" y="1778"/>
                  </a:lnTo>
                  <a:lnTo>
                    <a:pt x="52" y="1804"/>
                  </a:lnTo>
                  <a:lnTo>
                    <a:pt x="56" y="1810"/>
                  </a:lnTo>
                  <a:lnTo>
                    <a:pt x="60" y="1816"/>
                  </a:lnTo>
                  <a:lnTo>
                    <a:pt x="72" y="1824"/>
                  </a:lnTo>
                  <a:lnTo>
                    <a:pt x="84" y="1832"/>
                  </a:lnTo>
                  <a:lnTo>
                    <a:pt x="94" y="1838"/>
                  </a:lnTo>
                  <a:lnTo>
                    <a:pt x="102" y="1844"/>
                  </a:lnTo>
                  <a:lnTo>
                    <a:pt x="128" y="1864"/>
                  </a:lnTo>
                  <a:lnTo>
                    <a:pt x="136" y="1868"/>
                  </a:lnTo>
                  <a:lnTo>
                    <a:pt x="142" y="1870"/>
                  </a:lnTo>
                  <a:lnTo>
                    <a:pt x="146" y="1870"/>
                  </a:lnTo>
                  <a:lnTo>
                    <a:pt x="152" y="1868"/>
                  </a:lnTo>
                  <a:lnTo>
                    <a:pt x="154" y="1868"/>
                  </a:lnTo>
                  <a:lnTo>
                    <a:pt x="154" y="1866"/>
                  </a:lnTo>
                  <a:lnTo>
                    <a:pt x="154" y="1868"/>
                  </a:lnTo>
                  <a:lnTo>
                    <a:pt x="158" y="1868"/>
                  </a:lnTo>
                  <a:lnTo>
                    <a:pt x="162" y="1870"/>
                  </a:lnTo>
                  <a:lnTo>
                    <a:pt x="166" y="1870"/>
                  </a:lnTo>
                  <a:lnTo>
                    <a:pt x="182" y="1868"/>
                  </a:lnTo>
                  <a:lnTo>
                    <a:pt x="206" y="1862"/>
                  </a:lnTo>
                  <a:lnTo>
                    <a:pt x="218" y="1860"/>
                  </a:lnTo>
                  <a:lnTo>
                    <a:pt x="224" y="1860"/>
                  </a:lnTo>
                  <a:lnTo>
                    <a:pt x="232" y="1860"/>
                  </a:lnTo>
                  <a:lnTo>
                    <a:pt x="244" y="1860"/>
                  </a:lnTo>
                  <a:lnTo>
                    <a:pt x="260" y="1856"/>
                  </a:lnTo>
                  <a:lnTo>
                    <a:pt x="274" y="1852"/>
                  </a:lnTo>
                  <a:lnTo>
                    <a:pt x="282" y="1850"/>
                  </a:lnTo>
                  <a:lnTo>
                    <a:pt x="288" y="1844"/>
                  </a:lnTo>
                  <a:lnTo>
                    <a:pt x="294" y="1842"/>
                  </a:lnTo>
                  <a:lnTo>
                    <a:pt x="300" y="1838"/>
                  </a:lnTo>
                  <a:lnTo>
                    <a:pt x="306" y="1838"/>
                  </a:lnTo>
                  <a:lnTo>
                    <a:pt x="312" y="1840"/>
                  </a:lnTo>
                  <a:lnTo>
                    <a:pt x="320" y="1840"/>
                  </a:lnTo>
                  <a:lnTo>
                    <a:pt x="322" y="1840"/>
                  </a:lnTo>
                  <a:lnTo>
                    <a:pt x="330" y="1842"/>
                  </a:lnTo>
                  <a:lnTo>
                    <a:pt x="334" y="1846"/>
                  </a:lnTo>
                  <a:lnTo>
                    <a:pt x="346" y="1862"/>
                  </a:lnTo>
                  <a:lnTo>
                    <a:pt x="352" y="1868"/>
                  </a:lnTo>
                  <a:lnTo>
                    <a:pt x="358" y="1870"/>
                  </a:lnTo>
                  <a:lnTo>
                    <a:pt x="362" y="1870"/>
                  </a:lnTo>
                  <a:lnTo>
                    <a:pt x="370" y="1870"/>
                  </a:lnTo>
                  <a:lnTo>
                    <a:pt x="378" y="1874"/>
                  </a:lnTo>
                  <a:lnTo>
                    <a:pt x="384" y="1876"/>
                  </a:lnTo>
                  <a:lnTo>
                    <a:pt x="388" y="1878"/>
                  </a:lnTo>
                  <a:lnTo>
                    <a:pt x="392" y="1878"/>
                  </a:lnTo>
                  <a:lnTo>
                    <a:pt x="392" y="1876"/>
                  </a:lnTo>
                  <a:lnTo>
                    <a:pt x="392" y="1878"/>
                  </a:lnTo>
                  <a:lnTo>
                    <a:pt x="394" y="1878"/>
                  </a:lnTo>
                  <a:lnTo>
                    <a:pt x="398" y="1878"/>
                  </a:lnTo>
                  <a:lnTo>
                    <a:pt x="404" y="1880"/>
                  </a:lnTo>
                  <a:lnTo>
                    <a:pt x="408" y="1884"/>
                  </a:lnTo>
                  <a:lnTo>
                    <a:pt x="410" y="1890"/>
                  </a:lnTo>
                  <a:lnTo>
                    <a:pt x="410" y="1896"/>
                  </a:lnTo>
                  <a:lnTo>
                    <a:pt x="410" y="1900"/>
                  </a:lnTo>
                  <a:lnTo>
                    <a:pt x="410" y="1908"/>
                  </a:lnTo>
                  <a:lnTo>
                    <a:pt x="410" y="1916"/>
                  </a:lnTo>
                  <a:lnTo>
                    <a:pt x="410" y="1920"/>
                  </a:lnTo>
                  <a:lnTo>
                    <a:pt x="410" y="1936"/>
                  </a:lnTo>
                  <a:lnTo>
                    <a:pt x="410" y="1950"/>
                  </a:lnTo>
                  <a:lnTo>
                    <a:pt x="412" y="1956"/>
                  </a:lnTo>
                  <a:lnTo>
                    <a:pt x="414" y="1964"/>
                  </a:lnTo>
                  <a:lnTo>
                    <a:pt x="434" y="1990"/>
                  </a:lnTo>
                  <a:lnTo>
                    <a:pt x="438" y="1994"/>
                  </a:lnTo>
                  <a:lnTo>
                    <a:pt x="440" y="1994"/>
                  </a:lnTo>
                  <a:lnTo>
                    <a:pt x="442" y="1994"/>
                  </a:lnTo>
                  <a:lnTo>
                    <a:pt x="440" y="1996"/>
                  </a:lnTo>
                  <a:lnTo>
                    <a:pt x="440" y="1998"/>
                  </a:lnTo>
                  <a:lnTo>
                    <a:pt x="444" y="2002"/>
                  </a:lnTo>
                  <a:lnTo>
                    <a:pt x="452" y="2014"/>
                  </a:lnTo>
                  <a:lnTo>
                    <a:pt x="456" y="2020"/>
                  </a:lnTo>
                  <a:lnTo>
                    <a:pt x="458" y="2026"/>
                  </a:lnTo>
                  <a:lnTo>
                    <a:pt x="458" y="2034"/>
                  </a:lnTo>
                  <a:lnTo>
                    <a:pt x="458" y="2038"/>
                  </a:lnTo>
                  <a:lnTo>
                    <a:pt x="458" y="2046"/>
                  </a:lnTo>
                  <a:lnTo>
                    <a:pt x="460" y="2054"/>
                  </a:lnTo>
                  <a:lnTo>
                    <a:pt x="468" y="2096"/>
                  </a:lnTo>
                  <a:lnTo>
                    <a:pt x="472" y="2112"/>
                  </a:lnTo>
                  <a:lnTo>
                    <a:pt x="476" y="2124"/>
                  </a:lnTo>
                  <a:lnTo>
                    <a:pt x="478" y="2134"/>
                  </a:lnTo>
                  <a:lnTo>
                    <a:pt x="472" y="2144"/>
                  </a:lnTo>
                  <a:lnTo>
                    <a:pt x="462" y="2166"/>
                  </a:lnTo>
                  <a:lnTo>
                    <a:pt x="460" y="2172"/>
                  </a:lnTo>
                  <a:lnTo>
                    <a:pt x="458" y="2180"/>
                  </a:lnTo>
                  <a:lnTo>
                    <a:pt x="458" y="2204"/>
                  </a:lnTo>
                  <a:lnTo>
                    <a:pt x="460" y="2212"/>
                  </a:lnTo>
                  <a:lnTo>
                    <a:pt x="460" y="2210"/>
                  </a:lnTo>
                  <a:lnTo>
                    <a:pt x="460" y="2212"/>
                  </a:lnTo>
                  <a:lnTo>
                    <a:pt x="456" y="2220"/>
                  </a:lnTo>
                  <a:lnTo>
                    <a:pt x="452" y="2234"/>
                  </a:lnTo>
                  <a:lnTo>
                    <a:pt x="450" y="2242"/>
                  </a:lnTo>
                  <a:lnTo>
                    <a:pt x="452" y="2248"/>
                  </a:lnTo>
                  <a:lnTo>
                    <a:pt x="484" y="2302"/>
                  </a:lnTo>
                  <a:lnTo>
                    <a:pt x="488" y="2308"/>
                  </a:lnTo>
                  <a:lnTo>
                    <a:pt x="488" y="2314"/>
                  </a:lnTo>
                  <a:lnTo>
                    <a:pt x="490" y="2328"/>
                  </a:lnTo>
                  <a:lnTo>
                    <a:pt x="496" y="2380"/>
                  </a:lnTo>
                  <a:lnTo>
                    <a:pt x="500" y="2386"/>
                  </a:lnTo>
                  <a:lnTo>
                    <a:pt x="504" y="2392"/>
                  </a:lnTo>
                  <a:lnTo>
                    <a:pt x="520" y="2402"/>
                  </a:lnTo>
                  <a:lnTo>
                    <a:pt x="528" y="2406"/>
                  </a:lnTo>
                  <a:lnTo>
                    <a:pt x="528" y="2404"/>
                  </a:lnTo>
                  <a:lnTo>
                    <a:pt x="528" y="2406"/>
                  </a:lnTo>
                  <a:lnTo>
                    <a:pt x="532" y="2414"/>
                  </a:lnTo>
                  <a:lnTo>
                    <a:pt x="534" y="2420"/>
                  </a:lnTo>
                  <a:lnTo>
                    <a:pt x="540" y="2434"/>
                  </a:lnTo>
                  <a:lnTo>
                    <a:pt x="546" y="2458"/>
                  </a:lnTo>
                  <a:lnTo>
                    <a:pt x="548" y="2474"/>
                  </a:lnTo>
                  <a:lnTo>
                    <a:pt x="548" y="2478"/>
                  </a:lnTo>
                  <a:lnTo>
                    <a:pt x="548" y="2486"/>
                  </a:lnTo>
                  <a:lnTo>
                    <a:pt x="552" y="2492"/>
                  </a:lnTo>
                  <a:lnTo>
                    <a:pt x="562" y="2508"/>
                  </a:lnTo>
                  <a:lnTo>
                    <a:pt x="568" y="2512"/>
                  </a:lnTo>
                  <a:lnTo>
                    <a:pt x="574" y="2514"/>
                  </a:lnTo>
                  <a:lnTo>
                    <a:pt x="598" y="2508"/>
                  </a:lnTo>
                  <a:lnTo>
                    <a:pt x="614" y="2504"/>
                  </a:lnTo>
                  <a:lnTo>
                    <a:pt x="638" y="2498"/>
                  </a:lnTo>
                  <a:lnTo>
                    <a:pt x="654" y="2496"/>
                  </a:lnTo>
                  <a:lnTo>
                    <a:pt x="676" y="2496"/>
                  </a:lnTo>
                  <a:lnTo>
                    <a:pt x="684" y="2494"/>
                  </a:lnTo>
                  <a:lnTo>
                    <a:pt x="690" y="2490"/>
                  </a:lnTo>
                  <a:lnTo>
                    <a:pt x="748" y="2424"/>
                  </a:lnTo>
                  <a:lnTo>
                    <a:pt x="756" y="2410"/>
                  </a:lnTo>
                  <a:lnTo>
                    <a:pt x="770" y="2376"/>
                  </a:lnTo>
                  <a:lnTo>
                    <a:pt x="770" y="2370"/>
                  </a:lnTo>
                  <a:lnTo>
                    <a:pt x="770" y="2368"/>
                  </a:lnTo>
                  <a:lnTo>
                    <a:pt x="768" y="2368"/>
                  </a:lnTo>
                  <a:lnTo>
                    <a:pt x="770" y="2368"/>
                  </a:lnTo>
                  <a:lnTo>
                    <a:pt x="772" y="2366"/>
                  </a:lnTo>
                  <a:lnTo>
                    <a:pt x="772" y="2364"/>
                  </a:lnTo>
                  <a:lnTo>
                    <a:pt x="774" y="2358"/>
                  </a:lnTo>
                  <a:lnTo>
                    <a:pt x="778" y="2354"/>
                  </a:lnTo>
                  <a:lnTo>
                    <a:pt x="806" y="2334"/>
                  </a:lnTo>
                  <a:lnTo>
                    <a:pt x="810" y="2328"/>
                  </a:lnTo>
                  <a:lnTo>
                    <a:pt x="814" y="2322"/>
                  </a:lnTo>
                  <a:lnTo>
                    <a:pt x="818" y="2308"/>
                  </a:lnTo>
                  <a:lnTo>
                    <a:pt x="820" y="2300"/>
                  </a:lnTo>
                  <a:lnTo>
                    <a:pt x="820" y="2292"/>
                  </a:lnTo>
                  <a:lnTo>
                    <a:pt x="814" y="2268"/>
                  </a:lnTo>
                  <a:lnTo>
                    <a:pt x="814" y="2260"/>
                  </a:lnTo>
                  <a:lnTo>
                    <a:pt x="816" y="2254"/>
                  </a:lnTo>
                  <a:lnTo>
                    <a:pt x="826" y="2238"/>
                  </a:lnTo>
                  <a:lnTo>
                    <a:pt x="832" y="2232"/>
                  </a:lnTo>
                  <a:lnTo>
                    <a:pt x="838" y="2228"/>
                  </a:lnTo>
                  <a:lnTo>
                    <a:pt x="874" y="2206"/>
                  </a:lnTo>
                  <a:lnTo>
                    <a:pt x="880" y="2202"/>
                  </a:lnTo>
                  <a:lnTo>
                    <a:pt x="884" y="2194"/>
                  </a:lnTo>
                  <a:lnTo>
                    <a:pt x="886" y="2190"/>
                  </a:lnTo>
                  <a:lnTo>
                    <a:pt x="894" y="2176"/>
                  </a:lnTo>
                  <a:lnTo>
                    <a:pt x="896" y="2170"/>
                  </a:lnTo>
                  <a:lnTo>
                    <a:pt x="898" y="2162"/>
                  </a:lnTo>
                  <a:lnTo>
                    <a:pt x="898" y="2156"/>
                  </a:lnTo>
                  <a:lnTo>
                    <a:pt x="892" y="2132"/>
                  </a:lnTo>
                  <a:lnTo>
                    <a:pt x="890" y="2116"/>
                  </a:lnTo>
                  <a:lnTo>
                    <a:pt x="890" y="2112"/>
                  </a:lnTo>
                  <a:lnTo>
                    <a:pt x="890" y="2108"/>
                  </a:lnTo>
                  <a:lnTo>
                    <a:pt x="888" y="2106"/>
                  </a:lnTo>
                  <a:lnTo>
                    <a:pt x="886" y="2108"/>
                  </a:lnTo>
                  <a:lnTo>
                    <a:pt x="888" y="2106"/>
                  </a:lnTo>
                  <a:lnTo>
                    <a:pt x="888" y="2102"/>
                  </a:lnTo>
                  <a:lnTo>
                    <a:pt x="886" y="2098"/>
                  </a:lnTo>
                  <a:lnTo>
                    <a:pt x="882" y="2094"/>
                  </a:lnTo>
                  <a:lnTo>
                    <a:pt x="880" y="2086"/>
                  </a:lnTo>
                  <a:lnTo>
                    <a:pt x="880" y="2054"/>
                  </a:lnTo>
                  <a:lnTo>
                    <a:pt x="880" y="2046"/>
                  </a:lnTo>
                  <a:lnTo>
                    <a:pt x="876" y="2038"/>
                  </a:lnTo>
                  <a:lnTo>
                    <a:pt x="874" y="2032"/>
                  </a:lnTo>
                  <a:lnTo>
                    <a:pt x="872" y="2026"/>
                  </a:lnTo>
                  <a:lnTo>
                    <a:pt x="876" y="2020"/>
                  </a:lnTo>
                  <a:lnTo>
                    <a:pt x="880" y="2016"/>
                  </a:lnTo>
                  <a:lnTo>
                    <a:pt x="880" y="2012"/>
                  </a:lnTo>
                  <a:lnTo>
                    <a:pt x="882" y="2006"/>
                  </a:lnTo>
                  <a:lnTo>
                    <a:pt x="884" y="2000"/>
                  </a:lnTo>
                  <a:lnTo>
                    <a:pt x="894" y="1984"/>
                  </a:lnTo>
                  <a:lnTo>
                    <a:pt x="900" y="1978"/>
                  </a:lnTo>
                  <a:lnTo>
                    <a:pt x="906" y="1974"/>
                  </a:lnTo>
                  <a:lnTo>
                    <a:pt x="912" y="1970"/>
                  </a:lnTo>
                  <a:lnTo>
                    <a:pt x="918" y="1968"/>
                  </a:lnTo>
                  <a:lnTo>
                    <a:pt x="922" y="1960"/>
                  </a:lnTo>
                  <a:lnTo>
                    <a:pt x="934" y="1936"/>
                  </a:lnTo>
                  <a:lnTo>
                    <a:pt x="940" y="1930"/>
                  </a:lnTo>
                  <a:lnTo>
                    <a:pt x="946" y="1924"/>
                  </a:lnTo>
                  <a:lnTo>
                    <a:pt x="970" y="1912"/>
                  </a:lnTo>
                  <a:lnTo>
                    <a:pt x="984" y="1902"/>
                  </a:lnTo>
                  <a:lnTo>
                    <a:pt x="1012" y="1874"/>
                  </a:lnTo>
                  <a:lnTo>
                    <a:pt x="1016" y="1868"/>
                  </a:lnTo>
                  <a:lnTo>
                    <a:pt x="1020" y="1862"/>
                  </a:lnTo>
                  <a:lnTo>
                    <a:pt x="1044" y="1808"/>
                  </a:lnTo>
                  <a:lnTo>
                    <a:pt x="1048" y="1792"/>
                  </a:lnTo>
                  <a:lnTo>
                    <a:pt x="1054" y="1770"/>
                  </a:lnTo>
                  <a:lnTo>
                    <a:pt x="1054" y="1766"/>
                  </a:lnTo>
                  <a:lnTo>
                    <a:pt x="1054" y="1764"/>
                  </a:lnTo>
                  <a:lnTo>
                    <a:pt x="1050" y="1764"/>
                  </a:lnTo>
                  <a:lnTo>
                    <a:pt x="1048" y="1764"/>
                  </a:lnTo>
                  <a:lnTo>
                    <a:pt x="976" y="1780"/>
                  </a:lnTo>
                  <a:lnTo>
                    <a:pt x="968" y="1780"/>
                  </a:lnTo>
                  <a:lnTo>
                    <a:pt x="960" y="1778"/>
                  </a:lnTo>
                  <a:lnTo>
                    <a:pt x="956" y="1774"/>
                  </a:lnTo>
                  <a:lnTo>
                    <a:pt x="944" y="1766"/>
                  </a:lnTo>
                  <a:lnTo>
                    <a:pt x="934" y="1754"/>
                  </a:lnTo>
                  <a:lnTo>
                    <a:pt x="904" y="1710"/>
                  </a:lnTo>
                  <a:lnTo>
                    <a:pt x="898" y="1704"/>
                  </a:lnTo>
                  <a:lnTo>
                    <a:pt x="892" y="1700"/>
                  </a:lnTo>
                  <a:lnTo>
                    <a:pt x="886" y="1696"/>
                  </a:lnTo>
                  <a:lnTo>
                    <a:pt x="880" y="1692"/>
                  </a:lnTo>
                  <a:lnTo>
                    <a:pt x="876" y="1686"/>
                  </a:lnTo>
                  <a:lnTo>
                    <a:pt x="864" y="1670"/>
                  </a:lnTo>
                  <a:lnTo>
                    <a:pt x="860" y="1664"/>
                  </a:lnTo>
                  <a:lnTo>
                    <a:pt x="858" y="1656"/>
                  </a:lnTo>
                  <a:lnTo>
                    <a:pt x="852" y="1642"/>
                  </a:lnTo>
                  <a:lnTo>
                    <a:pt x="848" y="1626"/>
                  </a:lnTo>
                  <a:lnTo>
                    <a:pt x="842" y="1602"/>
                  </a:lnTo>
                  <a:lnTo>
                    <a:pt x="840" y="1596"/>
                  </a:lnTo>
                  <a:lnTo>
                    <a:pt x="834" y="1590"/>
                  </a:lnTo>
                  <a:lnTo>
                    <a:pt x="826" y="1582"/>
                  </a:lnTo>
                  <a:lnTo>
                    <a:pt x="822" y="1574"/>
                  </a:lnTo>
                  <a:lnTo>
                    <a:pt x="818" y="1568"/>
                  </a:lnTo>
                  <a:lnTo>
                    <a:pt x="814" y="1544"/>
                  </a:lnTo>
                  <a:lnTo>
                    <a:pt x="808" y="1530"/>
                  </a:lnTo>
                  <a:lnTo>
                    <a:pt x="796" y="1504"/>
                  </a:lnTo>
                  <a:lnTo>
                    <a:pt x="786" y="1492"/>
                  </a:lnTo>
                  <a:lnTo>
                    <a:pt x="768" y="1474"/>
                  </a:lnTo>
                  <a:lnTo>
                    <a:pt x="766" y="1470"/>
                  </a:lnTo>
                  <a:lnTo>
                    <a:pt x="770" y="1472"/>
                  </a:lnTo>
                  <a:lnTo>
                    <a:pt x="794" y="1484"/>
                  </a:lnTo>
                  <a:lnTo>
                    <a:pt x="798" y="1484"/>
                  </a:lnTo>
                  <a:lnTo>
                    <a:pt x="800" y="1484"/>
                  </a:lnTo>
                  <a:lnTo>
                    <a:pt x="804" y="1482"/>
                  </a:lnTo>
                  <a:lnTo>
                    <a:pt x="804" y="1480"/>
                  </a:lnTo>
                  <a:lnTo>
                    <a:pt x="808" y="1476"/>
                  </a:lnTo>
                  <a:lnTo>
                    <a:pt x="810" y="1474"/>
                  </a:lnTo>
                  <a:lnTo>
                    <a:pt x="810" y="1472"/>
                  </a:lnTo>
                  <a:lnTo>
                    <a:pt x="812" y="1474"/>
                  </a:lnTo>
                  <a:lnTo>
                    <a:pt x="814" y="1476"/>
                  </a:lnTo>
                  <a:lnTo>
                    <a:pt x="818" y="1480"/>
                  </a:lnTo>
                  <a:lnTo>
                    <a:pt x="824" y="1494"/>
                  </a:lnTo>
                  <a:lnTo>
                    <a:pt x="856" y="1550"/>
                  </a:lnTo>
                  <a:lnTo>
                    <a:pt x="866" y="1562"/>
                  </a:lnTo>
                  <a:lnTo>
                    <a:pt x="874" y="1570"/>
                  </a:lnTo>
                  <a:lnTo>
                    <a:pt x="878" y="1576"/>
                  </a:lnTo>
                  <a:lnTo>
                    <a:pt x="882" y="1584"/>
                  </a:lnTo>
                  <a:lnTo>
                    <a:pt x="886" y="1598"/>
                  </a:lnTo>
                  <a:lnTo>
                    <a:pt x="892" y="1614"/>
                  </a:lnTo>
                  <a:lnTo>
                    <a:pt x="898" y="1636"/>
                  </a:lnTo>
                  <a:lnTo>
                    <a:pt x="900" y="1644"/>
                  </a:lnTo>
                  <a:lnTo>
                    <a:pt x="904" y="1650"/>
                  </a:lnTo>
                  <a:lnTo>
                    <a:pt x="924" y="1668"/>
                  </a:lnTo>
                  <a:lnTo>
                    <a:pt x="928" y="1674"/>
                  </a:lnTo>
                  <a:lnTo>
                    <a:pt x="928" y="1678"/>
                  </a:lnTo>
                  <a:lnTo>
                    <a:pt x="928" y="1684"/>
                  </a:lnTo>
                  <a:lnTo>
                    <a:pt x="932" y="1690"/>
                  </a:lnTo>
                  <a:lnTo>
                    <a:pt x="936" y="1696"/>
                  </a:lnTo>
                  <a:lnTo>
                    <a:pt x="942" y="1710"/>
                  </a:lnTo>
                  <a:lnTo>
                    <a:pt x="954" y="1736"/>
                  </a:lnTo>
                  <a:lnTo>
                    <a:pt x="960" y="1740"/>
                  </a:lnTo>
                  <a:lnTo>
                    <a:pt x="966" y="1740"/>
                  </a:lnTo>
                  <a:lnTo>
                    <a:pt x="980" y="1736"/>
                  </a:lnTo>
                  <a:lnTo>
                    <a:pt x="996" y="1732"/>
                  </a:lnTo>
                  <a:lnTo>
                    <a:pt x="1000" y="1732"/>
                  </a:lnTo>
                  <a:lnTo>
                    <a:pt x="1006" y="1732"/>
                  </a:lnTo>
                  <a:lnTo>
                    <a:pt x="1012" y="1728"/>
                  </a:lnTo>
                  <a:lnTo>
                    <a:pt x="1020" y="1718"/>
                  </a:lnTo>
                  <a:lnTo>
                    <a:pt x="1028" y="1714"/>
                  </a:lnTo>
                  <a:lnTo>
                    <a:pt x="1034" y="1710"/>
                  </a:lnTo>
                  <a:lnTo>
                    <a:pt x="1048" y="1706"/>
                  </a:lnTo>
                  <a:lnTo>
                    <a:pt x="1064" y="1700"/>
                  </a:lnTo>
                  <a:lnTo>
                    <a:pt x="1088" y="1688"/>
                  </a:lnTo>
                  <a:lnTo>
                    <a:pt x="1096" y="1684"/>
                  </a:lnTo>
                  <a:lnTo>
                    <a:pt x="1102" y="1680"/>
                  </a:lnTo>
                  <a:lnTo>
                    <a:pt x="1128" y="1668"/>
                  </a:lnTo>
                  <a:lnTo>
                    <a:pt x="1134" y="1664"/>
                  </a:lnTo>
                  <a:lnTo>
                    <a:pt x="1140" y="1658"/>
                  </a:lnTo>
                  <a:lnTo>
                    <a:pt x="1158" y="1632"/>
                  </a:lnTo>
                  <a:lnTo>
                    <a:pt x="1168" y="1618"/>
                  </a:lnTo>
                  <a:lnTo>
                    <a:pt x="1170" y="1612"/>
                  </a:lnTo>
                  <a:lnTo>
                    <a:pt x="1180" y="1600"/>
                  </a:lnTo>
                  <a:lnTo>
                    <a:pt x="1188" y="1592"/>
                  </a:lnTo>
                  <a:lnTo>
                    <a:pt x="1188" y="1588"/>
                  </a:lnTo>
                  <a:lnTo>
                    <a:pt x="1190" y="1586"/>
                  </a:lnTo>
                  <a:lnTo>
                    <a:pt x="1188" y="1584"/>
                  </a:lnTo>
                  <a:lnTo>
                    <a:pt x="1186" y="1582"/>
                  </a:lnTo>
                  <a:lnTo>
                    <a:pt x="1160" y="1562"/>
                  </a:lnTo>
                  <a:lnTo>
                    <a:pt x="1154" y="1558"/>
                  </a:lnTo>
                  <a:lnTo>
                    <a:pt x="1148" y="1556"/>
                  </a:lnTo>
                  <a:lnTo>
                    <a:pt x="1144" y="1554"/>
                  </a:lnTo>
                  <a:lnTo>
                    <a:pt x="1140" y="1548"/>
                  </a:lnTo>
                  <a:lnTo>
                    <a:pt x="1138" y="1544"/>
                  </a:lnTo>
                  <a:lnTo>
                    <a:pt x="1132" y="1540"/>
                  </a:lnTo>
                  <a:lnTo>
                    <a:pt x="1126" y="1538"/>
                  </a:lnTo>
                  <a:lnTo>
                    <a:pt x="1102" y="1544"/>
                  </a:lnTo>
                  <a:lnTo>
                    <a:pt x="1096" y="1544"/>
                  </a:lnTo>
                  <a:lnTo>
                    <a:pt x="1088" y="1542"/>
                  </a:lnTo>
                  <a:lnTo>
                    <a:pt x="1082" y="1540"/>
                  </a:lnTo>
                  <a:lnTo>
                    <a:pt x="1076" y="1536"/>
                  </a:lnTo>
                  <a:lnTo>
                    <a:pt x="1070" y="1536"/>
                  </a:lnTo>
                  <a:lnTo>
                    <a:pt x="1058" y="1534"/>
                  </a:lnTo>
                  <a:lnTo>
                    <a:pt x="1054" y="1530"/>
                  </a:lnTo>
                  <a:lnTo>
                    <a:pt x="1048" y="1526"/>
                  </a:lnTo>
                  <a:lnTo>
                    <a:pt x="1044" y="1520"/>
                  </a:lnTo>
                  <a:lnTo>
                    <a:pt x="1040" y="1506"/>
                  </a:lnTo>
                  <a:lnTo>
                    <a:pt x="1036" y="1498"/>
                  </a:lnTo>
                  <a:lnTo>
                    <a:pt x="1032" y="1492"/>
                  </a:lnTo>
                  <a:lnTo>
                    <a:pt x="1022" y="1484"/>
                  </a:lnTo>
                  <a:lnTo>
                    <a:pt x="1018" y="1478"/>
                  </a:lnTo>
                  <a:lnTo>
                    <a:pt x="1018" y="1472"/>
                  </a:lnTo>
                  <a:lnTo>
                    <a:pt x="1018" y="1468"/>
                  </a:lnTo>
                  <a:lnTo>
                    <a:pt x="1022" y="1462"/>
                  </a:lnTo>
                  <a:lnTo>
                    <a:pt x="1026" y="1458"/>
                  </a:lnTo>
                  <a:lnTo>
                    <a:pt x="1026" y="1452"/>
                  </a:lnTo>
                  <a:lnTo>
                    <a:pt x="1028" y="1452"/>
                  </a:lnTo>
                  <a:lnTo>
                    <a:pt x="1032" y="1454"/>
                  </a:lnTo>
                  <a:lnTo>
                    <a:pt x="1040" y="1462"/>
                  </a:lnTo>
                  <a:lnTo>
                    <a:pt x="1052" y="1474"/>
                  </a:lnTo>
                  <a:lnTo>
                    <a:pt x="1060" y="1482"/>
                  </a:lnTo>
                  <a:lnTo>
                    <a:pt x="1072" y="1492"/>
                  </a:lnTo>
                  <a:lnTo>
                    <a:pt x="1088" y="1504"/>
                  </a:lnTo>
                  <a:lnTo>
                    <a:pt x="1102" y="1510"/>
                  </a:lnTo>
                  <a:lnTo>
                    <a:pt x="1116" y="1514"/>
                  </a:lnTo>
                  <a:lnTo>
                    <a:pt x="1124" y="1516"/>
                  </a:lnTo>
                  <a:lnTo>
                    <a:pt x="1132" y="1514"/>
                  </a:lnTo>
                  <a:lnTo>
                    <a:pt x="1136" y="1510"/>
                  </a:lnTo>
                  <a:lnTo>
                    <a:pt x="1144" y="1510"/>
                  </a:lnTo>
                  <a:lnTo>
                    <a:pt x="1150" y="1514"/>
                  </a:lnTo>
                  <a:lnTo>
                    <a:pt x="1158" y="1522"/>
                  </a:lnTo>
                  <a:lnTo>
                    <a:pt x="1164" y="1526"/>
                  </a:lnTo>
                  <a:lnTo>
                    <a:pt x="1172" y="1530"/>
                  </a:lnTo>
                  <a:lnTo>
                    <a:pt x="1206" y="1544"/>
                  </a:lnTo>
                  <a:lnTo>
                    <a:pt x="1218" y="1546"/>
                  </a:lnTo>
                  <a:lnTo>
                    <a:pt x="1222" y="1546"/>
                  </a:lnTo>
                  <a:lnTo>
                    <a:pt x="1230" y="1544"/>
                  </a:lnTo>
                  <a:lnTo>
                    <a:pt x="1244" y="1538"/>
                  </a:lnTo>
                  <a:lnTo>
                    <a:pt x="1260" y="1536"/>
                  </a:lnTo>
                  <a:lnTo>
                    <a:pt x="1292" y="1536"/>
                  </a:lnTo>
                  <a:lnTo>
                    <a:pt x="1300" y="1538"/>
                  </a:lnTo>
                  <a:lnTo>
                    <a:pt x="1306" y="1544"/>
                  </a:lnTo>
                  <a:lnTo>
                    <a:pt x="1316" y="1558"/>
                  </a:lnTo>
                  <a:lnTo>
                    <a:pt x="1320" y="1566"/>
                  </a:lnTo>
                  <a:lnTo>
                    <a:pt x="1326" y="1572"/>
                  </a:lnTo>
                  <a:lnTo>
                    <a:pt x="1336" y="1588"/>
                  </a:lnTo>
                  <a:lnTo>
                    <a:pt x="1346" y="1602"/>
                  </a:lnTo>
                  <a:lnTo>
                    <a:pt x="1354" y="1610"/>
                  </a:lnTo>
                  <a:lnTo>
                    <a:pt x="1360" y="1612"/>
                  </a:lnTo>
                  <a:lnTo>
                    <a:pt x="1366" y="1610"/>
                  </a:lnTo>
                  <a:lnTo>
                    <a:pt x="1382" y="1600"/>
                  </a:lnTo>
                  <a:lnTo>
                    <a:pt x="1386" y="1598"/>
                  </a:lnTo>
                  <a:lnTo>
                    <a:pt x="1388" y="1600"/>
                  </a:lnTo>
                  <a:lnTo>
                    <a:pt x="1390" y="1600"/>
                  </a:lnTo>
                  <a:lnTo>
                    <a:pt x="1390" y="1604"/>
                  </a:lnTo>
                  <a:lnTo>
                    <a:pt x="1398" y="1676"/>
                  </a:lnTo>
                  <a:lnTo>
                    <a:pt x="1402" y="1692"/>
                  </a:lnTo>
                  <a:lnTo>
                    <a:pt x="1408" y="1714"/>
                  </a:lnTo>
                  <a:lnTo>
                    <a:pt x="1414" y="1730"/>
                  </a:lnTo>
                  <a:lnTo>
                    <a:pt x="1434" y="1764"/>
                  </a:lnTo>
                  <a:lnTo>
                    <a:pt x="1442" y="1778"/>
                  </a:lnTo>
                  <a:lnTo>
                    <a:pt x="1444" y="1784"/>
                  </a:lnTo>
                  <a:lnTo>
                    <a:pt x="1452" y="1798"/>
                  </a:lnTo>
                  <a:lnTo>
                    <a:pt x="1464" y="1814"/>
                  </a:lnTo>
                  <a:lnTo>
                    <a:pt x="1466" y="1816"/>
                  </a:lnTo>
                  <a:lnTo>
                    <a:pt x="1468" y="1816"/>
                  </a:lnTo>
                  <a:lnTo>
                    <a:pt x="1470" y="1816"/>
                  </a:lnTo>
                  <a:lnTo>
                    <a:pt x="1472" y="1814"/>
                  </a:lnTo>
                  <a:lnTo>
                    <a:pt x="1474" y="1808"/>
                  </a:lnTo>
                  <a:lnTo>
                    <a:pt x="1484" y="1796"/>
                  </a:lnTo>
                  <a:lnTo>
                    <a:pt x="1492" y="1786"/>
                  </a:lnTo>
                  <a:lnTo>
                    <a:pt x="1500" y="1774"/>
                  </a:lnTo>
                  <a:lnTo>
                    <a:pt x="1504" y="1768"/>
                  </a:lnTo>
                  <a:lnTo>
                    <a:pt x="1506" y="1762"/>
                  </a:lnTo>
                  <a:lnTo>
                    <a:pt x="1506" y="1754"/>
                  </a:lnTo>
                  <a:lnTo>
                    <a:pt x="1506" y="1730"/>
                  </a:lnTo>
                  <a:lnTo>
                    <a:pt x="1510" y="1716"/>
                  </a:lnTo>
                  <a:lnTo>
                    <a:pt x="1514" y="1700"/>
                  </a:lnTo>
                  <a:lnTo>
                    <a:pt x="1518" y="1694"/>
                  </a:lnTo>
                  <a:lnTo>
                    <a:pt x="1522" y="1688"/>
                  </a:lnTo>
                  <a:lnTo>
                    <a:pt x="1540" y="1670"/>
                  </a:lnTo>
                  <a:lnTo>
                    <a:pt x="1554" y="1660"/>
                  </a:lnTo>
                  <a:lnTo>
                    <a:pt x="1578" y="1648"/>
                  </a:lnTo>
                  <a:lnTo>
                    <a:pt x="1590" y="1638"/>
                  </a:lnTo>
                  <a:lnTo>
                    <a:pt x="1598" y="1630"/>
                  </a:lnTo>
                  <a:lnTo>
                    <a:pt x="1604" y="1624"/>
                  </a:lnTo>
                  <a:lnTo>
                    <a:pt x="1608" y="1618"/>
                  </a:lnTo>
                  <a:lnTo>
                    <a:pt x="1612" y="1604"/>
                  </a:lnTo>
                  <a:lnTo>
                    <a:pt x="1616" y="1598"/>
                  </a:lnTo>
                  <a:lnTo>
                    <a:pt x="1622" y="1596"/>
                  </a:lnTo>
                  <a:lnTo>
                    <a:pt x="1636" y="1596"/>
                  </a:lnTo>
                  <a:lnTo>
                    <a:pt x="1644" y="1596"/>
                  </a:lnTo>
                  <a:lnTo>
                    <a:pt x="1652" y="1592"/>
                  </a:lnTo>
                  <a:lnTo>
                    <a:pt x="1666" y="1588"/>
                  </a:lnTo>
                  <a:lnTo>
                    <a:pt x="1676" y="1586"/>
                  </a:lnTo>
                  <a:lnTo>
                    <a:pt x="1686" y="1588"/>
                  </a:lnTo>
                  <a:lnTo>
                    <a:pt x="1688" y="1590"/>
                  </a:lnTo>
                  <a:lnTo>
                    <a:pt x="1694" y="1594"/>
                  </a:lnTo>
                  <a:lnTo>
                    <a:pt x="1700" y="1598"/>
                  </a:lnTo>
                  <a:lnTo>
                    <a:pt x="1702" y="1604"/>
                  </a:lnTo>
                  <a:lnTo>
                    <a:pt x="1706" y="1612"/>
                  </a:lnTo>
                  <a:lnTo>
                    <a:pt x="1708" y="1618"/>
                  </a:lnTo>
                  <a:lnTo>
                    <a:pt x="1714" y="1632"/>
                  </a:lnTo>
                  <a:lnTo>
                    <a:pt x="1728" y="1676"/>
                  </a:lnTo>
                  <a:lnTo>
                    <a:pt x="1732" y="1682"/>
                  </a:lnTo>
                  <a:lnTo>
                    <a:pt x="1738" y="1688"/>
                  </a:lnTo>
                  <a:lnTo>
                    <a:pt x="1744" y="1690"/>
                  </a:lnTo>
                  <a:lnTo>
                    <a:pt x="1750" y="1692"/>
                  </a:lnTo>
                  <a:lnTo>
                    <a:pt x="1758" y="1690"/>
                  </a:lnTo>
                  <a:lnTo>
                    <a:pt x="1764" y="1688"/>
                  </a:lnTo>
                  <a:lnTo>
                    <a:pt x="1770" y="1686"/>
                  </a:lnTo>
                  <a:lnTo>
                    <a:pt x="1776" y="1688"/>
                  </a:lnTo>
                  <a:lnTo>
                    <a:pt x="1780" y="1694"/>
                  </a:lnTo>
                  <a:lnTo>
                    <a:pt x="1782" y="1700"/>
                  </a:lnTo>
                  <a:lnTo>
                    <a:pt x="1788" y="1716"/>
                  </a:lnTo>
                  <a:lnTo>
                    <a:pt x="1790" y="1730"/>
                  </a:lnTo>
                  <a:lnTo>
                    <a:pt x="1790" y="1754"/>
                  </a:lnTo>
                  <a:lnTo>
                    <a:pt x="1790" y="1770"/>
                  </a:lnTo>
                  <a:lnTo>
                    <a:pt x="1790" y="1802"/>
                  </a:lnTo>
                  <a:lnTo>
                    <a:pt x="1792" y="1810"/>
                  </a:lnTo>
                  <a:lnTo>
                    <a:pt x="1796" y="1816"/>
                  </a:lnTo>
                  <a:lnTo>
                    <a:pt x="1804" y="1824"/>
                  </a:lnTo>
                  <a:lnTo>
                    <a:pt x="1814" y="1838"/>
                  </a:lnTo>
                  <a:lnTo>
                    <a:pt x="1816" y="1842"/>
                  </a:lnTo>
                  <a:lnTo>
                    <a:pt x="1822" y="1858"/>
                  </a:lnTo>
                  <a:lnTo>
                    <a:pt x="1826" y="1862"/>
                  </a:lnTo>
                  <a:lnTo>
                    <a:pt x="1834" y="1876"/>
                  </a:lnTo>
                  <a:lnTo>
                    <a:pt x="1842" y="1884"/>
                  </a:lnTo>
                  <a:lnTo>
                    <a:pt x="1854" y="1894"/>
                  </a:lnTo>
                  <a:lnTo>
                    <a:pt x="1872" y="1912"/>
                  </a:lnTo>
                  <a:lnTo>
                    <a:pt x="1878" y="1916"/>
                  </a:lnTo>
                  <a:lnTo>
                    <a:pt x="1880" y="1914"/>
                  </a:lnTo>
                  <a:lnTo>
                    <a:pt x="1884" y="1914"/>
                  </a:lnTo>
                  <a:lnTo>
                    <a:pt x="1886" y="1908"/>
                  </a:lnTo>
                  <a:lnTo>
                    <a:pt x="1886" y="1900"/>
                  </a:lnTo>
                  <a:lnTo>
                    <a:pt x="1880" y="1886"/>
                  </a:lnTo>
                  <a:lnTo>
                    <a:pt x="1874" y="1872"/>
                  </a:lnTo>
                  <a:lnTo>
                    <a:pt x="1872" y="1866"/>
                  </a:lnTo>
                  <a:lnTo>
                    <a:pt x="1862" y="1854"/>
                  </a:lnTo>
                  <a:lnTo>
                    <a:pt x="1854" y="1846"/>
                  </a:lnTo>
                  <a:lnTo>
                    <a:pt x="1842" y="1836"/>
                  </a:lnTo>
                  <a:lnTo>
                    <a:pt x="1836" y="1834"/>
                  </a:lnTo>
                  <a:lnTo>
                    <a:pt x="1824" y="1826"/>
                  </a:lnTo>
                  <a:lnTo>
                    <a:pt x="1820" y="1820"/>
                  </a:lnTo>
                  <a:lnTo>
                    <a:pt x="1818" y="1812"/>
                  </a:lnTo>
                  <a:lnTo>
                    <a:pt x="1812" y="1790"/>
                  </a:lnTo>
                  <a:lnTo>
                    <a:pt x="1810" y="1774"/>
                  </a:lnTo>
                  <a:lnTo>
                    <a:pt x="1810" y="1770"/>
                  </a:lnTo>
                  <a:lnTo>
                    <a:pt x="1812" y="1754"/>
                  </a:lnTo>
                  <a:lnTo>
                    <a:pt x="1816" y="1740"/>
                  </a:lnTo>
                  <a:lnTo>
                    <a:pt x="1818" y="1736"/>
                  </a:lnTo>
                  <a:lnTo>
                    <a:pt x="1820" y="1734"/>
                  </a:lnTo>
                  <a:lnTo>
                    <a:pt x="1824" y="1734"/>
                  </a:lnTo>
                  <a:lnTo>
                    <a:pt x="1826" y="1734"/>
                  </a:lnTo>
                  <a:lnTo>
                    <a:pt x="1842" y="1740"/>
                  </a:lnTo>
                  <a:lnTo>
                    <a:pt x="1848" y="1742"/>
                  </a:lnTo>
                  <a:lnTo>
                    <a:pt x="1854" y="1746"/>
                  </a:lnTo>
                  <a:lnTo>
                    <a:pt x="1858" y="1752"/>
                  </a:lnTo>
                  <a:lnTo>
                    <a:pt x="1864" y="1758"/>
                  </a:lnTo>
                  <a:lnTo>
                    <a:pt x="1872" y="1766"/>
                  </a:lnTo>
                  <a:lnTo>
                    <a:pt x="1884" y="1776"/>
                  </a:lnTo>
                  <a:lnTo>
                    <a:pt x="1888" y="1782"/>
                  </a:lnTo>
                  <a:lnTo>
                    <a:pt x="1894" y="1780"/>
                  </a:lnTo>
                  <a:lnTo>
                    <a:pt x="1898" y="1782"/>
                  </a:lnTo>
                  <a:lnTo>
                    <a:pt x="1902" y="1788"/>
                  </a:lnTo>
                  <a:lnTo>
                    <a:pt x="1904" y="1794"/>
                  </a:lnTo>
                  <a:lnTo>
                    <a:pt x="1906" y="1796"/>
                  </a:lnTo>
                  <a:lnTo>
                    <a:pt x="1908" y="1798"/>
                  </a:lnTo>
                  <a:lnTo>
                    <a:pt x="1912" y="1798"/>
                  </a:lnTo>
                  <a:lnTo>
                    <a:pt x="1914" y="1796"/>
                  </a:lnTo>
                  <a:lnTo>
                    <a:pt x="1940" y="1776"/>
                  </a:lnTo>
                  <a:lnTo>
                    <a:pt x="1952" y="1766"/>
                  </a:lnTo>
                  <a:lnTo>
                    <a:pt x="1962" y="1758"/>
                  </a:lnTo>
                  <a:lnTo>
                    <a:pt x="1964" y="1752"/>
                  </a:lnTo>
                  <a:lnTo>
                    <a:pt x="1964" y="1744"/>
                  </a:lnTo>
                  <a:lnTo>
                    <a:pt x="1950" y="1690"/>
                  </a:lnTo>
                  <a:lnTo>
                    <a:pt x="1946" y="1684"/>
                  </a:lnTo>
                  <a:lnTo>
                    <a:pt x="1942" y="1678"/>
                  </a:lnTo>
                  <a:lnTo>
                    <a:pt x="1932" y="1666"/>
                  </a:lnTo>
                  <a:lnTo>
                    <a:pt x="1922" y="1650"/>
                  </a:lnTo>
                  <a:lnTo>
                    <a:pt x="1914" y="1636"/>
                  </a:lnTo>
                  <a:lnTo>
                    <a:pt x="1912" y="1632"/>
                  </a:lnTo>
                  <a:lnTo>
                    <a:pt x="1910" y="1626"/>
                  </a:lnTo>
                  <a:lnTo>
                    <a:pt x="1912" y="1620"/>
                  </a:lnTo>
                  <a:lnTo>
                    <a:pt x="1924" y="1612"/>
                  </a:lnTo>
                  <a:lnTo>
                    <a:pt x="1930" y="1608"/>
                  </a:lnTo>
                  <a:lnTo>
                    <a:pt x="1942" y="1606"/>
                  </a:lnTo>
                  <a:lnTo>
                    <a:pt x="1948" y="1606"/>
                  </a:lnTo>
                  <a:lnTo>
                    <a:pt x="1954" y="1610"/>
                  </a:lnTo>
                  <a:lnTo>
                    <a:pt x="1970" y="1620"/>
                  </a:lnTo>
                  <a:lnTo>
                    <a:pt x="1972" y="1622"/>
                  </a:lnTo>
                  <a:lnTo>
                    <a:pt x="1974" y="1620"/>
                  </a:lnTo>
                  <a:lnTo>
                    <a:pt x="1976" y="1620"/>
                  </a:lnTo>
                  <a:lnTo>
                    <a:pt x="1976" y="1616"/>
                  </a:lnTo>
                  <a:lnTo>
                    <a:pt x="1976" y="1614"/>
                  </a:lnTo>
                  <a:lnTo>
                    <a:pt x="1978" y="1606"/>
                  </a:lnTo>
                  <a:lnTo>
                    <a:pt x="1984" y="1604"/>
                  </a:lnTo>
                  <a:lnTo>
                    <a:pt x="2008" y="1598"/>
                  </a:lnTo>
                  <a:lnTo>
                    <a:pt x="2014" y="1594"/>
                  </a:lnTo>
                  <a:lnTo>
                    <a:pt x="2020" y="1590"/>
                  </a:lnTo>
                  <a:lnTo>
                    <a:pt x="2024" y="1586"/>
                  </a:lnTo>
                  <a:lnTo>
                    <a:pt x="2030" y="1586"/>
                  </a:lnTo>
                  <a:lnTo>
                    <a:pt x="2040" y="1586"/>
                  </a:lnTo>
                  <a:lnTo>
                    <a:pt x="2052" y="1582"/>
                  </a:lnTo>
                  <a:lnTo>
                    <a:pt x="2056" y="1580"/>
                  </a:lnTo>
                  <a:lnTo>
                    <a:pt x="2072" y="1572"/>
                  </a:lnTo>
                  <a:lnTo>
                    <a:pt x="2076" y="1570"/>
                  </a:lnTo>
                  <a:lnTo>
                    <a:pt x="2090" y="1562"/>
                  </a:lnTo>
                  <a:lnTo>
                    <a:pt x="2106" y="1550"/>
                  </a:lnTo>
                  <a:lnTo>
                    <a:pt x="2112" y="1546"/>
                  </a:lnTo>
                  <a:lnTo>
                    <a:pt x="2116" y="1540"/>
                  </a:lnTo>
                  <a:lnTo>
                    <a:pt x="2120" y="1534"/>
                  </a:lnTo>
                  <a:lnTo>
                    <a:pt x="2126" y="1520"/>
                  </a:lnTo>
                  <a:lnTo>
                    <a:pt x="2130" y="1514"/>
                  </a:lnTo>
                  <a:lnTo>
                    <a:pt x="2138" y="1500"/>
                  </a:lnTo>
                  <a:lnTo>
                    <a:pt x="2148" y="1484"/>
                  </a:lnTo>
                  <a:lnTo>
                    <a:pt x="2150" y="1478"/>
                  </a:lnTo>
                  <a:lnTo>
                    <a:pt x="2152" y="1470"/>
                  </a:lnTo>
                  <a:lnTo>
                    <a:pt x="2152" y="1466"/>
                  </a:lnTo>
                  <a:lnTo>
                    <a:pt x="2150" y="1460"/>
                  </a:lnTo>
                  <a:lnTo>
                    <a:pt x="2148" y="1454"/>
                  </a:lnTo>
                  <a:lnTo>
                    <a:pt x="2146" y="1448"/>
                  </a:lnTo>
                  <a:lnTo>
                    <a:pt x="2148" y="1444"/>
                  </a:lnTo>
                  <a:lnTo>
                    <a:pt x="2150" y="1438"/>
                  </a:lnTo>
                  <a:lnTo>
                    <a:pt x="2148" y="1432"/>
                  </a:lnTo>
                  <a:lnTo>
                    <a:pt x="2146" y="1426"/>
                  </a:lnTo>
                  <a:lnTo>
                    <a:pt x="2140" y="1412"/>
                  </a:lnTo>
                  <a:lnTo>
                    <a:pt x="2126" y="1378"/>
                  </a:lnTo>
                  <a:lnTo>
                    <a:pt x="2122" y="1366"/>
                  </a:lnTo>
                  <a:lnTo>
                    <a:pt x="2124" y="1360"/>
                  </a:lnTo>
                  <a:lnTo>
                    <a:pt x="2128" y="1354"/>
                  </a:lnTo>
                  <a:lnTo>
                    <a:pt x="2136" y="1346"/>
                  </a:lnTo>
                  <a:lnTo>
                    <a:pt x="2150" y="1338"/>
                  </a:lnTo>
                  <a:lnTo>
                    <a:pt x="2154" y="1334"/>
                  </a:lnTo>
                  <a:lnTo>
                    <a:pt x="2160" y="1330"/>
                  </a:lnTo>
                  <a:lnTo>
                    <a:pt x="2162" y="1326"/>
                  </a:lnTo>
                  <a:lnTo>
                    <a:pt x="2160" y="1322"/>
                  </a:lnTo>
                  <a:lnTo>
                    <a:pt x="2154" y="1322"/>
                  </a:lnTo>
                  <a:lnTo>
                    <a:pt x="2140" y="1322"/>
                  </a:lnTo>
                  <a:lnTo>
                    <a:pt x="2128" y="1322"/>
                  </a:lnTo>
                  <a:lnTo>
                    <a:pt x="2118" y="1322"/>
                  </a:lnTo>
                  <a:lnTo>
                    <a:pt x="2114" y="1320"/>
                  </a:lnTo>
                  <a:lnTo>
                    <a:pt x="2110" y="1314"/>
                  </a:lnTo>
                  <a:lnTo>
                    <a:pt x="2106" y="1308"/>
                  </a:lnTo>
                  <a:lnTo>
                    <a:pt x="2098" y="1296"/>
                  </a:lnTo>
                  <a:lnTo>
                    <a:pt x="2096" y="1294"/>
                  </a:lnTo>
                  <a:lnTo>
                    <a:pt x="2096" y="1292"/>
                  </a:lnTo>
                  <a:lnTo>
                    <a:pt x="2100" y="1288"/>
                  </a:lnTo>
                  <a:lnTo>
                    <a:pt x="2106" y="1286"/>
                  </a:lnTo>
                  <a:lnTo>
                    <a:pt x="2120" y="1278"/>
                  </a:lnTo>
                  <a:lnTo>
                    <a:pt x="2126" y="1276"/>
                  </a:lnTo>
                  <a:lnTo>
                    <a:pt x="2138" y="1266"/>
                  </a:lnTo>
                  <a:lnTo>
                    <a:pt x="2146" y="1258"/>
                  </a:lnTo>
                  <a:lnTo>
                    <a:pt x="2152" y="1254"/>
                  </a:lnTo>
                  <a:lnTo>
                    <a:pt x="2158" y="1252"/>
                  </a:lnTo>
                  <a:lnTo>
                    <a:pt x="2158" y="1254"/>
                  </a:lnTo>
                  <a:lnTo>
                    <a:pt x="2160" y="1254"/>
                  </a:lnTo>
                  <a:lnTo>
                    <a:pt x="2158" y="1260"/>
                  </a:lnTo>
                  <a:lnTo>
                    <a:pt x="2156" y="1266"/>
                  </a:lnTo>
                  <a:lnTo>
                    <a:pt x="2154" y="1272"/>
                  </a:lnTo>
                  <a:lnTo>
                    <a:pt x="2158" y="1278"/>
                  </a:lnTo>
                  <a:lnTo>
                    <a:pt x="2162" y="1280"/>
                  </a:lnTo>
                  <a:lnTo>
                    <a:pt x="2166" y="1282"/>
                  </a:lnTo>
                  <a:lnTo>
                    <a:pt x="2180" y="1280"/>
                  </a:lnTo>
                  <a:lnTo>
                    <a:pt x="2194" y="1274"/>
                  </a:lnTo>
                  <a:lnTo>
                    <a:pt x="2202" y="1274"/>
                  </a:lnTo>
                  <a:lnTo>
                    <a:pt x="2208" y="1276"/>
                  </a:lnTo>
                  <a:lnTo>
                    <a:pt x="2214" y="1278"/>
                  </a:lnTo>
                  <a:lnTo>
                    <a:pt x="2220" y="1284"/>
                  </a:lnTo>
                  <a:lnTo>
                    <a:pt x="2224" y="1290"/>
                  </a:lnTo>
                  <a:lnTo>
                    <a:pt x="2228" y="1294"/>
                  </a:lnTo>
                  <a:lnTo>
                    <a:pt x="2230" y="1306"/>
                  </a:lnTo>
                  <a:lnTo>
                    <a:pt x="2230" y="1320"/>
                  </a:lnTo>
                  <a:lnTo>
                    <a:pt x="2230" y="1332"/>
                  </a:lnTo>
                  <a:lnTo>
                    <a:pt x="2228" y="1348"/>
                  </a:lnTo>
                  <a:lnTo>
                    <a:pt x="2224" y="1362"/>
                  </a:lnTo>
                  <a:lnTo>
                    <a:pt x="2222" y="1366"/>
                  </a:lnTo>
                  <a:lnTo>
                    <a:pt x="2224" y="1368"/>
                  </a:lnTo>
                  <a:lnTo>
                    <a:pt x="2226" y="1370"/>
                  </a:lnTo>
                  <a:lnTo>
                    <a:pt x="2228" y="1370"/>
                  </a:lnTo>
                  <a:lnTo>
                    <a:pt x="2232" y="1370"/>
                  </a:lnTo>
                  <a:lnTo>
                    <a:pt x="2240" y="1370"/>
                  </a:lnTo>
                  <a:lnTo>
                    <a:pt x="2248" y="1366"/>
                  </a:lnTo>
                  <a:lnTo>
                    <a:pt x="2252" y="1364"/>
                  </a:lnTo>
                  <a:lnTo>
                    <a:pt x="2264" y="1356"/>
                  </a:lnTo>
                  <a:lnTo>
                    <a:pt x="2274" y="1346"/>
                  </a:lnTo>
                  <a:lnTo>
                    <a:pt x="2278" y="1340"/>
                  </a:lnTo>
                  <a:lnTo>
                    <a:pt x="2276" y="1334"/>
                  </a:lnTo>
                  <a:lnTo>
                    <a:pt x="2264" y="1308"/>
                  </a:lnTo>
                  <a:lnTo>
                    <a:pt x="2260" y="1296"/>
                  </a:lnTo>
                  <a:lnTo>
                    <a:pt x="2260" y="1284"/>
                  </a:lnTo>
                  <a:lnTo>
                    <a:pt x="2260" y="1280"/>
                  </a:lnTo>
                  <a:lnTo>
                    <a:pt x="2260" y="1268"/>
                  </a:lnTo>
                  <a:lnTo>
                    <a:pt x="2256" y="1256"/>
                  </a:lnTo>
                  <a:lnTo>
                    <a:pt x="2254" y="1250"/>
                  </a:lnTo>
                  <a:lnTo>
                    <a:pt x="2252" y="1244"/>
                  </a:lnTo>
                  <a:lnTo>
                    <a:pt x="2256" y="1238"/>
                  </a:lnTo>
                  <a:lnTo>
                    <a:pt x="2266" y="1228"/>
                  </a:lnTo>
                  <a:lnTo>
                    <a:pt x="2274" y="1220"/>
                  </a:lnTo>
                  <a:lnTo>
                    <a:pt x="2280" y="1216"/>
                  </a:lnTo>
                  <a:lnTo>
                    <a:pt x="2286" y="1214"/>
                  </a:lnTo>
                  <a:lnTo>
                    <a:pt x="2290" y="1216"/>
                  </a:lnTo>
                  <a:lnTo>
                    <a:pt x="2292" y="1218"/>
                  </a:lnTo>
                  <a:lnTo>
                    <a:pt x="2292" y="1222"/>
                  </a:lnTo>
                  <a:lnTo>
                    <a:pt x="2294" y="1224"/>
                  </a:lnTo>
                  <a:lnTo>
                    <a:pt x="2304" y="1224"/>
                  </a:lnTo>
                  <a:lnTo>
                    <a:pt x="2310" y="1222"/>
                  </a:lnTo>
                  <a:lnTo>
                    <a:pt x="2314" y="1218"/>
                  </a:lnTo>
                  <a:lnTo>
                    <a:pt x="2320" y="1216"/>
                  </a:lnTo>
                  <a:lnTo>
                    <a:pt x="2326" y="1218"/>
                  </a:lnTo>
                  <a:lnTo>
                    <a:pt x="2332" y="1220"/>
                  </a:lnTo>
                  <a:lnTo>
                    <a:pt x="2338" y="1222"/>
                  </a:lnTo>
                  <a:lnTo>
                    <a:pt x="2344" y="1218"/>
                  </a:lnTo>
                  <a:lnTo>
                    <a:pt x="2362" y="1200"/>
                  </a:lnTo>
                  <a:lnTo>
                    <a:pt x="2374" y="1188"/>
                  </a:lnTo>
                  <a:lnTo>
                    <a:pt x="2382" y="1180"/>
                  </a:lnTo>
                  <a:lnTo>
                    <a:pt x="2392" y="1168"/>
                  </a:lnTo>
                  <a:lnTo>
                    <a:pt x="2422" y="1132"/>
                  </a:lnTo>
                  <a:lnTo>
                    <a:pt x="2430" y="1118"/>
                  </a:lnTo>
                  <a:lnTo>
                    <a:pt x="2442" y="1094"/>
                  </a:lnTo>
                  <a:lnTo>
                    <a:pt x="2446" y="1086"/>
                  </a:lnTo>
                  <a:lnTo>
                    <a:pt x="2446" y="1078"/>
                  </a:lnTo>
                  <a:lnTo>
                    <a:pt x="2446" y="1056"/>
                  </a:lnTo>
                  <a:lnTo>
                    <a:pt x="2448" y="1040"/>
                  </a:lnTo>
                  <a:lnTo>
                    <a:pt x="2454" y="996"/>
                  </a:lnTo>
                  <a:lnTo>
                    <a:pt x="2456" y="980"/>
                  </a:lnTo>
                  <a:lnTo>
                    <a:pt x="2456" y="978"/>
                  </a:lnTo>
                  <a:lnTo>
                    <a:pt x="2454" y="970"/>
                  </a:lnTo>
                  <a:lnTo>
                    <a:pt x="2450" y="964"/>
                  </a:lnTo>
                  <a:lnTo>
                    <a:pt x="2442" y="956"/>
                  </a:lnTo>
                  <a:lnTo>
                    <a:pt x="2436" y="952"/>
                  </a:lnTo>
                  <a:lnTo>
                    <a:pt x="2430" y="954"/>
                  </a:lnTo>
                  <a:lnTo>
                    <a:pt x="2414" y="964"/>
                  </a:lnTo>
                  <a:lnTo>
                    <a:pt x="2406" y="968"/>
                  </a:lnTo>
                  <a:lnTo>
                    <a:pt x="2400" y="966"/>
                  </a:lnTo>
                  <a:lnTo>
                    <a:pt x="2394" y="964"/>
                  </a:lnTo>
                  <a:lnTo>
                    <a:pt x="2388" y="958"/>
                  </a:lnTo>
                  <a:lnTo>
                    <a:pt x="2384" y="952"/>
                  </a:lnTo>
                  <a:lnTo>
                    <a:pt x="2382" y="948"/>
                  </a:lnTo>
                  <a:lnTo>
                    <a:pt x="2378" y="942"/>
                  </a:lnTo>
                  <a:lnTo>
                    <a:pt x="2372" y="940"/>
                  </a:lnTo>
                  <a:lnTo>
                    <a:pt x="2370" y="938"/>
                  </a:lnTo>
                  <a:lnTo>
                    <a:pt x="2372" y="936"/>
                  </a:lnTo>
                  <a:lnTo>
                    <a:pt x="2384" y="924"/>
                  </a:lnTo>
                  <a:lnTo>
                    <a:pt x="2402" y="906"/>
                  </a:lnTo>
                  <a:lnTo>
                    <a:pt x="2412" y="896"/>
                  </a:lnTo>
                  <a:lnTo>
                    <a:pt x="2420" y="888"/>
                  </a:lnTo>
                  <a:lnTo>
                    <a:pt x="2424" y="882"/>
                  </a:lnTo>
                  <a:lnTo>
                    <a:pt x="2426" y="876"/>
                  </a:lnTo>
                  <a:lnTo>
                    <a:pt x="2428" y="872"/>
                  </a:lnTo>
                  <a:lnTo>
                    <a:pt x="2432" y="866"/>
                  </a:lnTo>
                  <a:lnTo>
                    <a:pt x="2490" y="808"/>
                  </a:lnTo>
                  <a:lnTo>
                    <a:pt x="2496" y="804"/>
                  </a:lnTo>
                  <a:lnTo>
                    <a:pt x="2504" y="802"/>
                  </a:lnTo>
                  <a:lnTo>
                    <a:pt x="2506" y="802"/>
                  </a:lnTo>
                  <a:lnTo>
                    <a:pt x="2522" y="802"/>
                  </a:lnTo>
                  <a:lnTo>
                    <a:pt x="2556" y="802"/>
                  </a:lnTo>
                  <a:lnTo>
                    <a:pt x="2564" y="802"/>
                  </a:lnTo>
                  <a:lnTo>
                    <a:pt x="2570" y="800"/>
                  </a:lnTo>
                  <a:lnTo>
                    <a:pt x="2576" y="796"/>
                  </a:lnTo>
                  <a:lnTo>
                    <a:pt x="2584" y="794"/>
                  </a:lnTo>
                  <a:lnTo>
                    <a:pt x="2590" y="796"/>
                  </a:lnTo>
                  <a:lnTo>
                    <a:pt x="2604" y="800"/>
                  </a:lnTo>
                  <a:lnTo>
                    <a:pt x="2610" y="804"/>
                  </a:lnTo>
                  <a:lnTo>
                    <a:pt x="2612" y="810"/>
                  </a:lnTo>
                  <a:lnTo>
                    <a:pt x="2612" y="814"/>
                  </a:lnTo>
                  <a:lnTo>
                    <a:pt x="2614" y="818"/>
                  </a:lnTo>
                  <a:lnTo>
                    <a:pt x="2614" y="820"/>
                  </a:lnTo>
                  <a:lnTo>
                    <a:pt x="2618" y="820"/>
                  </a:lnTo>
                  <a:lnTo>
                    <a:pt x="2620" y="822"/>
                  </a:lnTo>
                  <a:lnTo>
                    <a:pt x="2654" y="814"/>
                  </a:lnTo>
                  <a:lnTo>
                    <a:pt x="2666" y="812"/>
                  </a:lnTo>
                  <a:lnTo>
                    <a:pt x="2668" y="812"/>
                  </a:lnTo>
                  <a:lnTo>
                    <a:pt x="2666" y="808"/>
                  </a:lnTo>
                  <a:lnTo>
                    <a:pt x="2664" y="802"/>
                  </a:lnTo>
                  <a:lnTo>
                    <a:pt x="2664" y="796"/>
                  </a:lnTo>
                  <a:lnTo>
                    <a:pt x="2668" y="782"/>
                  </a:lnTo>
                  <a:lnTo>
                    <a:pt x="2674" y="766"/>
                  </a:lnTo>
                  <a:lnTo>
                    <a:pt x="2678" y="752"/>
                  </a:lnTo>
                  <a:lnTo>
                    <a:pt x="2682" y="746"/>
                  </a:lnTo>
                  <a:lnTo>
                    <a:pt x="2688" y="740"/>
                  </a:lnTo>
                  <a:lnTo>
                    <a:pt x="2704" y="730"/>
                  </a:lnTo>
                  <a:lnTo>
                    <a:pt x="2710" y="726"/>
                  </a:lnTo>
                  <a:lnTo>
                    <a:pt x="2718" y="726"/>
                  </a:lnTo>
                  <a:lnTo>
                    <a:pt x="2742" y="732"/>
                  </a:lnTo>
                  <a:lnTo>
                    <a:pt x="2748" y="736"/>
                  </a:lnTo>
                  <a:lnTo>
                    <a:pt x="2754" y="742"/>
                  </a:lnTo>
                  <a:lnTo>
                    <a:pt x="2756" y="746"/>
                  </a:lnTo>
                  <a:lnTo>
                    <a:pt x="2758" y="750"/>
                  </a:lnTo>
                  <a:lnTo>
                    <a:pt x="2760" y="750"/>
                  </a:lnTo>
                  <a:lnTo>
                    <a:pt x="2762" y="750"/>
                  </a:lnTo>
                  <a:lnTo>
                    <a:pt x="2764" y="748"/>
                  </a:lnTo>
                  <a:lnTo>
                    <a:pt x="2774" y="740"/>
                  </a:lnTo>
                  <a:lnTo>
                    <a:pt x="2786" y="730"/>
                  </a:lnTo>
                  <a:lnTo>
                    <a:pt x="2812" y="710"/>
                  </a:lnTo>
                  <a:lnTo>
                    <a:pt x="2814" y="708"/>
                  </a:lnTo>
                  <a:lnTo>
                    <a:pt x="2816" y="708"/>
                  </a:lnTo>
                  <a:lnTo>
                    <a:pt x="2818" y="710"/>
                  </a:lnTo>
                  <a:lnTo>
                    <a:pt x="2818" y="714"/>
                  </a:lnTo>
                  <a:lnTo>
                    <a:pt x="2818" y="736"/>
                  </a:lnTo>
                  <a:lnTo>
                    <a:pt x="2816" y="744"/>
                  </a:lnTo>
                  <a:lnTo>
                    <a:pt x="2812" y="750"/>
                  </a:lnTo>
                  <a:lnTo>
                    <a:pt x="2794" y="768"/>
                  </a:lnTo>
                  <a:lnTo>
                    <a:pt x="2782" y="778"/>
                  </a:lnTo>
                  <a:lnTo>
                    <a:pt x="2776" y="780"/>
                  </a:lnTo>
                  <a:lnTo>
                    <a:pt x="2770" y="784"/>
                  </a:lnTo>
                  <a:lnTo>
                    <a:pt x="2764" y="790"/>
                  </a:lnTo>
                  <a:lnTo>
                    <a:pt x="2754" y="806"/>
                  </a:lnTo>
                  <a:lnTo>
                    <a:pt x="2744" y="818"/>
                  </a:lnTo>
                  <a:lnTo>
                    <a:pt x="2736" y="826"/>
                  </a:lnTo>
                  <a:lnTo>
                    <a:pt x="2724" y="838"/>
                  </a:lnTo>
                  <a:lnTo>
                    <a:pt x="2716" y="846"/>
                  </a:lnTo>
                  <a:lnTo>
                    <a:pt x="2710" y="850"/>
                  </a:lnTo>
                  <a:lnTo>
                    <a:pt x="2706" y="852"/>
                  </a:lnTo>
                  <a:lnTo>
                    <a:pt x="2702" y="854"/>
                  </a:lnTo>
                  <a:lnTo>
                    <a:pt x="2698" y="860"/>
                  </a:lnTo>
                  <a:lnTo>
                    <a:pt x="2684" y="904"/>
                  </a:lnTo>
                  <a:lnTo>
                    <a:pt x="2682" y="910"/>
                  </a:lnTo>
                  <a:lnTo>
                    <a:pt x="2682" y="918"/>
                  </a:lnTo>
                  <a:lnTo>
                    <a:pt x="2700" y="1020"/>
                  </a:lnTo>
                  <a:lnTo>
                    <a:pt x="2700" y="1022"/>
                  </a:lnTo>
                  <a:lnTo>
                    <a:pt x="2702" y="1024"/>
                  </a:lnTo>
                  <a:lnTo>
                    <a:pt x="2704" y="1024"/>
                  </a:lnTo>
                  <a:lnTo>
                    <a:pt x="2706" y="1022"/>
                  </a:lnTo>
                  <a:lnTo>
                    <a:pt x="2726" y="996"/>
                  </a:lnTo>
                  <a:lnTo>
                    <a:pt x="2734" y="984"/>
                  </a:lnTo>
                  <a:lnTo>
                    <a:pt x="2744" y="972"/>
                  </a:lnTo>
                  <a:lnTo>
                    <a:pt x="2746" y="966"/>
                  </a:lnTo>
                  <a:lnTo>
                    <a:pt x="2754" y="952"/>
                  </a:lnTo>
                  <a:lnTo>
                    <a:pt x="2756" y="948"/>
                  </a:lnTo>
                  <a:lnTo>
                    <a:pt x="2760" y="940"/>
                  </a:lnTo>
                  <a:lnTo>
                    <a:pt x="2766" y="936"/>
                  </a:lnTo>
                  <a:lnTo>
                    <a:pt x="2772" y="934"/>
                  </a:lnTo>
                  <a:lnTo>
                    <a:pt x="2776" y="928"/>
                  </a:lnTo>
                  <a:lnTo>
                    <a:pt x="2778" y="922"/>
                  </a:lnTo>
                  <a:lnTo>
                    <a:pt x="2778" y="918"/>
                  </a:lnTo>
                  <a:lnTo>
                    <a:pt x="2780" y="912"/>
                  </a:lnTo>
                  <a:lnTo>
                    <a:pt x="2784" y="906"/>
                  </a:lnTo>
                  <a:lnTo>
                    <a:pt x="2788" y="900"/>
                  </a:lnTo>
                  <a:lnTo>
                    <a:pt x="2790" y="894"/>
                  </a:lnTo>
                  <a:lnTo>
                    <a:pt x="2796" y="870"/>
                  </a:lnTo>
                  <a:lnTo>
                    <a:pt x="2798" y="856"/>
                  </a:lnTo>
                  <a:lnTo>
                    <a:pt x="2796" y="854"/>
                  </a:lnTo>
                  <a:lnTo>
                    <a:pt x="2790" y="852"/>
                  </a:lnTo>
                  <a:lnTo>
                    <a:pt x="2786" y="852"/>
                  </a:lnTo>
                  <a:lnTo>
                    <a:pt x="2784" y="852"/>
                  </a:lnTo>
                  <a:lnTo>
                    <a:pt x="2782" y="850"/>
                  </a:lnTo>
                  <a:lnTo>
                    <a:pt x="2782" y="848"/>
                  </a:lnTo>
                  <a:lnTo>
                    <a:pt x="2782" y="844"/>
                  </a:lnTo>
                  <a:lnTo>
                    <a:pt x="2796" y="810"/>
                  </a:lnTo>
                  <a:lnTo>
                    <a:pt x="2798" y="804"/>
                  </a:lnTo>
                  <a:lnTo>
                    <a:pt x="2804" y="798"/>
                  </a:lnTo>
                  <a:lnTo>
                    <a:pt x="2816" y="790"/>
                  </a:lnTo>
                  <a:lnTo>
                    <a:pt x="2820" y="786"/>
                  </a:lnTo>
                  <a:lnTo>
                    <a:pt x="2832" y="784"/>
                  </a:lnTo>
                  <a:lnTo>
                    <a:pt x="2838" y="784"/>
                  </a:lnTo>
                  <a:lnTo>
                    <a:pt x="2842" y="788"/>
                  </a:lnTo>
                  <a:lnTo>
                    <a:pt x="2844" y="790"/>
                  </a:lnTo>
                  <a:lnTo>
                    <a:pt x="2848" y="790"/>
                  </a:lnTo>
                  <a:lnTo>
                    <a:pt x="2854" y="788"/>
                  </a:lnTo>
                  <a:lnTo>
                    <a:pt x="2870" y="770"/>
                  </a:lnTo>
                  <a:lnTo>
                    <a:pt x="2874" y="768"/>
                  </a:lnTo>
                  <a:lnTo>
                    <a:pt x="2876" y="768"/>
                  </a:lnTo>
                  <a:lnTo>
                    <a:pt x="2880" y="768"/>
                  </a:lnTo>
                  <a:lnTo>
                    <a:pt x="2882" y="770"/>
                  </a:lnTo>
                  <a:lnTo>
                    <a:pt x="2900" y="788"/>
                  </a:lnTo>
                  <a:lnTo>
                    <a:pt x="2902" y="790"/>
                  </a:lnTo>
                  <a:lnTo>
                    <a:pt x="2906" y="790"/>
                  </a:lnTo>
                  <a:lnTo>
                    <a:pt x="2908" y="788"/>
                  </a:lnTo>
                  <a:lnTo>
                    <a:pt x="2908" y="786"/>
                  </a:lnTo>
                  <a:lnTo>
                    <a:pt x="2914" y="772"/>
                  </a:lnTo>
                  <a:lnTo>
                    <a:pt x="2918" y="766"/>
                  </a:lnTo>
                  <a:lnTo>
                    <a:pt x="2924" y="764"/>
                  </a:lnTo>
                  <a:lnTo>
                    <a:pt x="2928" y="764"/>
                  </a:lnTo>
                  <a:lnTo>
                    <a:pt x="2934" y="762"/>
                  </a:lnTo>
                  <a:lnTo>
                    <a:pt x="2940" y="758"/>
                  </a:lnTo>
                  <a:lnTo>
                    <a:pt x="2960" y="732"/>
                  </a:lnTo>
                  <a:lnTo>
                    <a:pt x="2966" y="726"/>
                  </a:lnTo>
                  <a:lnTo>
                    <a:pt x="2972" y="722"/>
                  </a:lnTo>
                  <a:lnTo>
                    <a:pt x="2996" y="708"/>
                  </a:lnTo>
                  <a:lnTo>
                    <a:pt x="3004" y="706"/>
                  </a:lnTo>
                  <a:lnTo>
                    <a:pt x="3012" y="706"/>
                  </a:lnTo>
                  <a:lnTo>
                    <a:pt x="3016" y="706"/>
                  </a:lnTo>
                  <a:lnTo>
                    <a:pt x="3024" y="706"/>
                  </a:lnTo>
                  <a:lnTo>
                    <a:pt x="3030" y="708"/>
                  </a:lnTo>
                  <a:lnTo>
                    <a:pt x="3036" y="712"/>
                  </a:lnTo>
                  <a:lnTo>
                    <a:pt x="3042" y="712"/>
                  </a:lnTo>
                  <a:lnTo>
                    <a:pt x="3044" y="710"/>
                  </a:lnTo>
                  <a:lnTo>
                    <a:pt x="3044" y="698"/>
                  </a:lnTo>
                  <a:lnTo>
                    <a:pt x="3044" y="694"/>
                  </a:lnTo>
                  <a:lnTo>
                    <a:pt x="3040" y="678"/>
                  </a:lnTo>
                  <a:lnTo>
                    <a:pt x="3036" y="664"/>
                  </a:lnTo>
                  <a:lnTo>
                    <a:pt x="3032" y="656"/>
                  </a:lnTo>
                  <a:lnTo>
                    <a:pt x="3028" y="650"/>
                  </a:lnTo>
                  <a:lnTo>
                    <a:pt x="3020" y="642"/>
                  </a:lnTo>
                  <a:lnTo>
                    <a:pt x="3018" y="640"/>
                  </a:lnTo>
                  <a:lnTo>
                    <a:pt x="3018" y="638"/>
                  </a:lnTo>
                  <a:lnTo>
                    <a:pt x="3018" y="634"/>
                  </a:lnTo>
                  <a:lnTo>
                    <a:pt x="3022" y="634"/>
                  </a:lnTo>
                  <a:lnTo>
                    <a:pt x="3026" y="630"/>
                  </a:lnTo>
                  <a:lnTo>
                    <a:pt x="3040" y="624"/>
                  </a:lnTo>
                  <a:lnTo>
                    <a:pt x="3046" y="620"/>
                  </a:lnTo>
                  <a:close/>
                  <a:moveTo>
                    <a:pt x="420" y="930"/>
                  </a:moveTo>
                  <a:lnTo>
                    <a:pt x="420" y="930"/>
                  </a:lnTo>
                  <a:lnTo>
                    <a:pt x="414" y="924"/>
                  </a:lnTo>
                  <a:lnTo>
                    <a:pt x="410" y="920"/>
                  </a:lnTo>
                  <a:lnTo>
                    <a:pt x="414" y="924"/>
                  </a:lnTo>
                  <a:lnTo>
                    <a:pt x="420" y="930"/>
                  </a:lnTo>
                  <a:close/>
                  <a:moveTo>
                    <a:pt x="938" y="1244"/>
                  </a:moveTo>
                  <a:lnTo>
                    <a:pt x="938" y="1244"/>
                  </a:lnTo>
                  <a:lnTo>
                    <a:pt x="934" y="1238"/>
                  </a:lnTo>
                  <a:lnTo>
                    <a:pt x="928" y="1236"/>
                  </a:lnTo>
                  <a:lnTo>
                    <a:pt x="924" y="1234"/>
                  </a:lnTo>
                  <a:lnTo>
                    <a:pt x="914" y="1234"/>
                  </a:lnTo>
                  <a:lnTo>
                    <a:pt x="902" y="1238"/>
                  </a:lnTo>
                  <a:lnTo>
                    <a:pt x="896" y="1240"/>
                  </a:lnTo>
                  <a:lnTo>
                    <a:pt x="890" y="1242"/>
                  </a:lnTo>
                  <a:lnTo>
                    <a:pt x="882" y="1244"/>
                  </a:lnTo>
                  <a:lnTo>
                    <a:pt x="878" y="1244"/>
                  </a:lnTo>
                  <a:lnTo>
                    <a:pt x="864" y="1244"/>
                  </a:lnTo>
                  <a:lnTo>
                    <a:pt x="852" y="1240"/>
                  </a:lnTo>
                  <a:lnTo>
                    <a:pt x="848" y="1238"/>
                  </a:lnTo>
                  <a:lnTo>
                    <a:pt x="836" y="1234"/>
                  </a:lnTo>
                  <a:lnTo>
                    <a:pt x="822" y="1234"/>
                  </a:lnTo>
                  <a:lnTo>
                    <a:pt x="800" y="1234"/>
                  </a:lnTo>
                  <a:lnTo>
                    <a:pt x="786" y="1234"/>
                  </a:lnTo>
                  <a:lnTo>
                    <a:pt x="774" y="1234"/>
                  </a:lnTo>
                  <a:lnTo>
                    <a:pt x="770" y="1234"/>
                  </a:lnTo>
                  <a:lnTo>
                    <a:pt x="764" y="1236"/>
                  </a:lnTo>
                  <a:lnTo>
                    <a:pt x="758" y="1238"/>
                  </a:lnTo>
                  <a:lnTo>
                    <a:pt x="746" y="1248"/>
                  </a:lnTo>
                  <a:lnTo>
                    <a:pt x="740" y="1250"/>
                  </a:lnTo>
                  <a:lnTo>
                    <a:pt x="734" y="1250"/>
                  </a:lnTo>
                  <a:lnTo>
                    <a:pt x="728" y="1248"/>
                  </a:lnTo>
                  <a:lnTo>
                    <a:pt x="722" y="1244"/>
                  </a:lnTo>
                  <a:lnTo>
                    <a:pt x="716" y="1240"/>
                  </a:lnTo>
                  <a:lnTo>
                    <a:pt x="702" y="1236"/>
                  </a:lnTo>
                  <a:lnTo>
                    <a:pt x="696" y="1232"/>
                  </a:lnTo>
                  <a:lnTo>
                    <a:pt x="694" y="1226"/>
                  </a:lnTo>
                  <a:lnTo>
                    <a:pt x="694" y="1222"/>
                  </a:lnTo>
                  <a:lnTo>
                    <a:pt x="696" y="1214"/>
                  </a:lnTo>
                  <a:lnTo>
                    <a:pt x="700" y="1208"/>
                  </a:lnTo>
                  <a:lnTo>
                    <a:pt x="708" y="1200"/>
                  </a:lnTo>
                  <a:lnTo>
                    <a:pt x="714" y="1194"/>
                  </a:lnTo>
                  <a:lnTo>
                    <a:pt x="714" y="1186"/>
                  </a:lnTo>
                  <a:lnTo>
                    <a:pt x="714" y="1172"/>
                  </a:lnTo>
                  <a:lnTo>
                    <a:pt x="714" y="1166"/>
                  </a:lnTo>
                  <a:lnTo>
                    <a:pt x="718" y="1160"/>
                  </a:lnTo>
                  <a:lnTo>
                    <a:pt x="724" y="1156"/>
                  </a:lnTo>
                  <a:lnTo>
                    <a:pt x="728" y="1150"/>
                  </a:lnTo>
                  <a:lnTo>
                    <a:pt x="740" y="1142"/>
                  </a:lnTo>
                  <a:lnTo>
                    <a:pt x="746" y="1140"/>
                  </a:lnTo>
                  <a:lnTo>
                    <a:pt x="754" y="1136"/>
                  </a:lnTo>
                  <a:lnTo>
                    <a:pt x="760" y="1136"/>
                  </a:lnTo>
                  <a:lnTo>
                    <a:pt x="764" y="1136"/>
                  </a:lnTo>
                  <a:lnTo>
                    <a:pt x="772" y="1138"/>
                  </a:lnTo>
                  <a:lnTo>
                    <a:pt x="778" y="1140"/>
                  </a:lnTo>
                  <a:lnTo>
                    <a:pt x="780" y="1146"/>
                  </a:lnTo>
                  <a:lnTo>
                    <a:pt x="778" y="1150"/>
                  </a:lnTo>
                  <a:lnTo>
                    <a:pt x="776" y="1152"/>
                  </a:lnTo>
                  <a:lnTo>
                    <a:pt x="776" y="1156"/>
                  </a:lnTo>
                  <a:lnTo>
                    <a:pt x="778" y="1160"/>
                  </a:lnTo>
                  <a:lnTo>
                    <a:pt x="786" y="1170"/>
                  </a:lnTo>
                  <a:lnTo>
                    <a:pt x="792" y="1172"/>
                  </a:lnTo>
                  <a:lnTo>
                    <a:pt x="800" y="1172"/>
                  </a:lnTo>
                  <a:lnTo>
                    <a:pt x="824" y="1158"/>
                  </a:lnTo>
                  <a:lnTo>
                    <a:pt x="832" y="1156"/>
                  </a:lnTo>
                  <a:lnTo>
                    <a:pt x="838" y="1158"/>
                  </a:lnTo>
                  <a:lnTo>
                    <a:pt x="862" y="1164"/>
                  </a:lnTo>
                  <a:lnTo>
                    <a:pt x="870" y="1166"/>
                  </a:lnTo>
                  <a:lnTo>
                    <a:pt x="874" y="1172"/>
                  </a:lnTo>
                  <a:lnTo>
                    <a:pt x="886" y="1188"/>
                  </a:lnTo>
                  <a:lnTo>
                    <a:pt x="888" y="1194"/>
                  </a:lnTo>
                  <a:lnTo>
                    <a:pt x="890" y="1200"/>
                  </a:lnTo>
                  <a:lnTo>
                    <a:pt x="892" y="1204"/>
                  </a:lnTo>
                  <a:lnTo>
                    <a:pt x="894" y="1210"/>
                  </a:lnTo>
                  <a:lnTo>
                    <a:pt x="900" y="1212"/>
                  </a:lnTo>
                  <a:lnTo>
                    <a:pt x="908" y="1214"/>
                  </a:lnTo>
                  <a:lnTo>
                    <a:pt x="912" y="1214"/>
                  </a:lnTo>
                  <a:lnTo>
                    <a:pt x="918" y="1216"/>
                  </a:lnTo>
                  <a:lnTo>
                    <a:pt x="924" y="1218"/>
                  </a:lnTo>
                  <a:lnTo>
                    <a:pt x="932" y="1232"/>
                  </a:lnTo>
                  <a:lnTo>
                    <a:pt x="936" y="1236"/>
                  </a:lnTo>
                  <a:lnTo>
                    <a:pt x="938" y="1244"/>
                  </a:lnTo>
                  <a:close/>
                  <a:moveTo>
                    <a:pt x="1094" y="1156"/>
                  </a:moveTo>
                  <a:lnTo>
                    <a:pt x="1094" y="1156"/>
                  </a:lnTo>
                  <a:lnTo>
                    <a:pt x="1078" y="1156"/>
                  </a:lnTo>
                  <a:lnTo>
                    <a:pt x="1074" y="1156"/>
                  </a:lnTo>
                  <a:lnTo>
                    <a:pt x="1068" y="1156"/>
                  </a:lnTo>
                  <a:lnTo>
                    <a:pt x="1062" y="1160"/>
                  </a:lnTo>
                  <a:lnTo>
                    <a:pt x="1058" y="1166"/>
                  </a:lnTo>
                  <a:lnTo>
                    <a:pt x="1058" y="1172"/>
                  </a:lnTo>
                  <a:lnTo>
                    <a:pt x="1064" y="1196"/>
                  </a:lnTo>
                  <a:lnTo>
                    <a:pt x="1068" y="1204"/>
                  </a:lnTo>
                  <a:lnTo>
                    <a:pt x="1072" y="1210"/>
                  </a:lnTo>
                  <a:lnTo>
                    <a:pt x="1080" y="1218"/>
                  </a:lnTo>
                  <a:lnTo>
                    <a:pt x="1084" y="1224"/>
                  </a:lnTo>
                  <a:lnTo>
                    <a:pt x="1086" y="1232"/>
                  </a:lnTo>
                  <a:lnTo>
                    <a:pt x="1086" y="1256"/>
                  </a:lnTo>
                  <a:lnTo>
                    <a:pt x="1086" y="1264"/>
                  </a:lnTo>
                  <a:lnTo>
                    <a:pt x="1080" y="1266"/>
                  </a:lnTo>
                  <a:lnTo>
                    <a:pt x="1020" y="1278"/>
                  </a:lnTo>
                  <a:lnTo>
                    <a:pt x="1014" y="1278"/>
                  </a:lnTo>
                  <a:lnTo>
                    <a:pt x="1010" y="1276"/>
                  </a:lnTo>
                  <a:lnTo>
                    <a:pt x="1006" y="1274"/>
                  </a:lnTo>
                  <a:lnTo>
                    <a:pt x="1002" y="1278"/>
                  </a:lnTo>
                  <a:lnTo>
                    <a:pt x="998" y="1280"/>
                  </a:lnTo>
                  <a:lnTo>
                    <a:pt x="990" y="1282"/>
                  </a:lnTo>
                  <a:lnTo>
                    <a:pt x="982" y="1284"/>
                  </a:lnTo>
                  <a:lnTo>
                    <a:pt x="976" y="1284"/>
                  </a:lnTo>
                  <a:lnTo>
                    <a:pt x="972" y="1284"/>
                  </a:lnTo>
                  <a:lnTo>
                    <a:pt x="962" y="1278"/>
                  </a:lnTo>
                  <a:lnTo>
                    <a:pt x="958" y="1272"/>
                  </a:lnTo>
                  <a:lnTo>
                    <a:pt x="954" y="1268"/>
                  </a:lnTo>
                  <a:lnTo>
                    <a:pt x="954" y="1266"/>
                  </a:lnTo>
                  <a:lnTo>
                    <a:pt x="954" y="1264"/>
                  </a:lnTo>
                  <a:lnTo>
                    <a:pt x="960" y="1264"/>
                  </a:lnTo>
                  <a:lnTo>
                    <a:pt x="968" y="1262"/>
                  </a:lnTo>
                  <a:lnTo>
                    <a:pt x="976" y="1260"/>
                  </a:lnTo>
                  <a:lnTo>
                    <a:pt x="980" y="1256"/>
                  </a:lnTo>
                  <a:lnTo>
                    <a:pt x="986" y="1256"/>
                  </a:lnTo>
                  <a:lnTo>
                    <a:pt x="992" y="1258"/>
                  </a:lnTo>
                  <a:lnTo>
                    <a:pt x="996" y="1264"/>
                  </a:lnTo>
                  <a:lnTo>
                    <a:pt x="998" y="1268"/>
                  </a:lnTo>
                  <a:lnTo>
                    <a:pt x="998" y="1270"/>
                  </a:lnTo>
                  <a:lnTo>
                    <a:pt x="1002" y="1266"/>
                  </a:lnTo>
                  <a:lnTo>
                    <a:pt x="1004" y="1260"/>
                  </a:lnTo>
                  <a:lnTo>
                    <a:pt x="1012" y="1248"/>
                  </a:lnTo>
                  <a:lnTo>
                    <a:pt x="1022" y="1240"/>
                  </a:lnTo>
                  <a:lnTo>
                    <a:pt x="1024" y="1234"/>
                  </a:lnTo>
                  <a:lnTo>
                    <a:pt x="1024" y="1226"/>
                  </a:lnTo>
                  <a:lnTo>
                    <a:pt x="1010" y="1202"/>
                  </a:lnTo>
                  <a:lnTo>
                    <a:pt x="1002" y="1188"/>
                  </a:lnTo>
                  <a:lnTo>
                    <a:pt x="974" y="1152"/>
                  </a:lnTo>
                  <a:lnTo>
                    <a:pt x="970" y="1146"/>
                  </a:lnTo>
                  <a:lnTo>
                    <a:pt x="972" y="1138"/>
                  </a:lnTo>
                  <a:lnTo>
                    <a:pt x="984" y="1122"/>
                  </a:lnTo>
                  <a:lnTo>
                    <a:pt x="988" y="1118"/>
                  </a:lnTo>
                  <a:lnTo>
                    <a:pt x="994" y="1112"/>
                  </a:lnTo>
                  <a:lnTo>
                    <a:pt x="1000" y="1110"/>
                  </a:lnTo>
                  <a:lnTo>
                    <a:pt x="1006" y="1108"/>
                  </a:lnTo>
                  <a:lnTo>
                    <a:pt x="1012" y="1112"/>
                  </a:lnTo>
                  <a:lnTo>
                    <a:pt x="1018" y="1114"/>
                  </a:lnTo>
                  <a:lnTo>
                    <a:pt x="1026" y="1116"/>
                  </a:lnTo>
                  <a:lnTo>
                    <a:pt x="1048" y="1116"/>
                  </a:lnTo>
                  <a:lnTo>
                    <a:pt x="1064" y="1116"/>
                  </a:lnTo>
                  <a:lnTo>
                    <a:pt x="1078" y="1116"/>
                  </a:lnTo>
                  <a:lnTo>
                    <a:pt x="1084" y="1118"/>
                  </a:lnTo>
                  <a:lnTo>
                    <a:pt x="1090" y="1122"/>
                  </a:lnTo>
                  <a:lnTo>
                    <a:pt x="1110" y="1148"/>
                  </a:lnTo>
                  <a:lnTo>
                    <a:pt x="1112" y="1152"/>
                  </a:lnTo>
                  <a:lnTo>
                    <a:pt x="1112" y="1154"/>
                  </a:lnTo>
                  <a:lnTo>
                    <a:pt x="1110" y="1154"/>
                  </a:lnTo>
                  <a:lnTo>
                    <a:pt x="1108" y="1156"/>
                  </a:lnTo>
                  <a:lnTo>
                    <a:pt x="1094" y="1156"/>
                  </a:lnTo>
                  <a:close/>
                  <a:moveTo>
                    <a:pt x="1098" y="350"/>
                  </a:moveTo>
                  <a:lnTo>
                    <a:pt x="1098" y="350"/>
                  </a:lnTo>
                  <a:lnTo>
                    <a:pt x="1102" y="354"/>
                  </a:lnTo>
                  <a:lnTo>
                    <a:pt x="1106" y="358"/>
                  </a:lnTo>
                  <a:lnTo>
                    <a:pt x="1108" y="362"/>
                  </a:lnTo>
                  <a:lnTo>
                    <a:pt x="1112" y="366"/>
                  </a:lnTo>
                  <a:lnTo>
                    <a:pt x="1118" y="368"/>
                  </a:lnTo>
                  <a:lnTo>
                    <a:pt x="1124" y="372"/>
                  </a:lnTo>
                  <a:lnTo>
                    <a:pt x="1132" y="372"/>
                  </a:lnTo>
                  <a:lnTo>
                    <a:pt x="1156" y="372"/>
                  </a:lnTo>
                  <a:lnTo>
                    <a:pt x="1158" y="372"/>
                  </a:lnTo>
                  <a:lnTo>
                    <a:pt x="1160" y="370"/>
                  </a:lnTo>
                  <a:lnTo>
                    <a:pt x="1160" y="368"/>
                  </a:lnTo>
                  <a:lnTo>
                    <a:pt x="1158" y="366"/>
                  </a:lnTo>
                  <a:lnTo>
                    <a:pt x="1150" y="358"/>
                  </a:lnTo>
                  <a:lnTo>
                    <a:pt x="1146" y="352"/>
                  </a:lnTo>
                  <a:lnTo>
                    <a:pt x="1142" y="346"/>
                  </a:lnTo>
                  <a:lnTo>
                    <a:pt x="1128" y="302"/>
                  </a:lnTo>
                  <a:lnTo>
                    <a:pt x="1126" y="294"/>
                  </a:lnTo>
                  <a:lnTo>
                    <a:pt x="1128" y="286"/>
                  </a:lnTo>
                  <a:lnTo>
                    <a:pt x="1140" y="262"/>
                  </a:lnTo>
                  <a:lnTo>
                    <a:pt x="1148" y="248"/>
                  </a:lnTo>
                  <a:lnTo>
                    <a:pt x="1180" y="184"/>
                  </a:lnTo>
                  <a:lnTo>
                    <a:pt x="1184" y="178"/>
                  </a:lnTo>
                  <a:lnTo>
                    <a:pt x="1190" y="172"/>
                  </a:lnTo>
                  <a:lnTo>
                    <a:pt x="1216" y="152"/>
                  </a:lnTo>
                  <a:lnTo>
                    <a:pt x="1226" y="140"/>
                  </a:lnTo>
                  <a:lnTo>
                    <a:pt x="1238" y="124"/>
                  </a:lnTo>
                  <a:lnTo>
                    <a:pt x="1244" y="120"/>
                  </a:lnTo>
                  <a:lnTo>
                    <a:pt x="1250" y="116"/>
                  </a:lnTo>
                  <a:lnTo>
                    <a:pt x="1264" y="110"/>
                  </a:lnTo>
                  <a:lnTo>
                    <a:pt x="1278" y="104"/>
                  </a:lnTo>
                  <a:lnTo>
                    <a:pt x="1294" y="94"/>
                  </a:lnTo>
                  <a:lnTo>
                    <a:pt x="1306" y="84"/>
                  </a:lnTo>
                  <a:lnTo>
                    <a:pt x="1334" y="56"/>
                  </a:lnTo>
                  <a:lnTo>
                    <a:pt x="1338" y="50"/>
                  </a:lnTo>
                  <a:lnTo>
                    <a:pt x="1336" y="42"/>
                  </a:lnTo>
                  <a:lnTo>
                    <a:pt x="1334" y="38"/>
                  </a:lnTo>
                  <a:lnTo>
                    <a:pt x="1328" y="32"/>
                  </a:lnTo>
                  <a:lnTo>
                    <a:pt x="1322" y="30"/>
                  </a:lnTo>
                  <a:lnTo>
                    <a:pt x="1308" y="30"/>
                  </a:lnTo>
                  <a:lnTo>
                    <a:pt x="1302" y="32"/>
                  </a:lnTo>
                  <a:lnTo>
                    <a:pt x="1296" y="36"/>
                  </a:lnTo>
                  <a:lnTo>
                    <a:pt x="1286" y="44"/>
                  </a:lnTo>
                  <a:lnTo>
                    <a:pt x="1276" y="54"/>
                  </a:lnTo>
                  <a:lnTo>
                    <a:pt x="1270" y="58"/>
                  </a:lnTo>
                  <a:lnTo>
                    <a:pt x="1264" y="62"/>
                  </a:lnTo>
                  <a:lnTo>
                    <a:pt x="1250" y="66"/>
                  </a:lnTo>
                  <a:lnTo>
                    <a:pt x="1234" y="70"/>
                  </a:lnTo>
                  <a:lnTo>
                    <a:pt x="1220" y="70"/>
                  </a:lnTo>
                  <a:lnTo>
                    <a:pt x="1214" y="70"/>
                  </a:lnTo>
                  <a:lnTo>
                    <a:pt x="1208" y="74"/>
                  </a:lnTo>
                  <a:lnTo>
                    <a:pt x="1198" y="84"/>
                  </a:lnTo>
                  <a:lnTo>
                    <a:pt x="1188" y="94"/>
                  </a:lnTo>
                  <a:lnTo>
                    <a:pt x="1160" y="122"/>
                  </a:lnTo>
                  <a:lnTo>
                    <a:pt x="1146" y="132"/>
                  </a:lnTo>
                  <a:lnTo>
                    <a:pt x="1142" y="134"/>
                  </a:lnTo>
                  <a:lnTo>
                    <a:pt x="1136" y="140"/>
                  </a:lnTo>
                  <a:lnTo>
                    <a:pt x="1134" y="146"/>
                  </a:lnTo>
                  <a:lnTo>
                    <a:pt x="1134" y="160"/>
                  </a:lnTo>
                  <a:lnTo>
                    <a:pt x="1132" y="166"/>
                  </a:lnTo>
                  <a:lnTo>
                    <a:pt x="1128" y="170"/>
                  </a:lnTo>
                  <a:lnTo>
                    <a:pt x="1122" y="174"/>
                  </a:lnTo>
                  <a:lnTo>
                    <a:pt x="1116" y="178"/>
                  </a:lnTo>
                  <a:lnTo>
                    <a:pt x="1110" y="184"/>
                  </a:lnTo>
                  <a:lnTo>
                    <a:pt x="1100" y="200"/>
                  </a:lnTo>
                  <a:lnTo>
                    <a:pt x="1096" y="206"/>
                  </a:lnTo>
                  <a:lnTo>
                    <a:pt x="1096" y="214"/>
                  </a:lnTo>
                  <a:lnTo>
                    <a:pt x="1096" y="218"/>
                  </a:lnTo>
                  <a:lnTo>
                    <a:pt x="1094" y="226"/>
                  </a:lnTo>
                  <a:lnTo>
                    <a:pt x="1092" y="232"/>
                  </a:lnTo>
                  <a:lnTo>
                    <a:pt x="1090" y="238"/>
                  </a:lnTo>
                  <a:lnTo>
                    <a:pt x="1082" y="252"/>
                  </a:lnTo>
                  <a:lnTo>
                    <a:pt x="1080" y="258"/>
                  </a:lnTo>
                  <a:lnTo>
                    <a:pt x="1076" y="266"/>
                  </a:lnTo>
                  <a:lnTo>
                    <a:pt x="1076" y="272"/>
                  </a:lnTo>
                  <a:lnTo>
                    <a:pt x="1076" y="286"/>
                  </a:lnTo>
                  <a:lnTo>
                    <a:pt x="1074" y="294"/>
                  </a:lnTo>
                  <a:lnTo>
                    <a:pt x="1072" y="302"/>
                  </a:lnTo>
                  <a:lnTo>
                    <a:pt x="1070" y="306"/>
                  </a:lnTo>
                  <a:lnTo>
                    <a:pt x="1068" y="314"/>
                  </a:lnTo>
                  <a:lnTo>
                    <a:pt x="1068" y="322"/>
                  </a:lnTo>
                  <a:lnTo>
                    <a:pt x="1074" y="336"/>
                  </a:lnTo>
                  <a:lnTo>
                    <a:pt x="1078" y="342"/>
                  </a:lnTo>
                  <a:lnTo>
                    <a:pt x="1084" y="346"/>
                  </a:lnTo>
                  <a:lnTo>
                    <a:pt x="1098" y="350"/>
                  </a:lnTo>
                  <a:close/>
                  <a:moveTo>
                    <a:pt x="148" y="1002"/>
                  </a:moveTo>
                  <a:lnTo>
                    <a:pt x="148" y="1002"/>
                  </a:lnTo>
                  <a:lnTo>
                    <a:pt x="162" y="994"/>
                  </a:lnTo>
                  <a:lnTo>
                    <a:pt x="168" y="992"/>
                  </a:lnTo>
                  <a:lnTo>
                    <a:pt x="172" y="988"/>
                  </a:lnTo>
                  <a:lnTo>
                    <a:pt x="174" y="980"/>
                  </a:lnTo>
                  <a:lnTo>
                    <a:pt x="174" y="978"/>
                  </a:lnTo>
                  <a:lnTo>
                    <a:pt x="174" y="962"/>
                  </a:lnTo>
                  <a:lnTo>
                    <a:pt x="174" y="958"/>
                  </a:lnTo>
                  <a:lnTo>
                    <a:pt x="176" y="950"/>
                  </a:lnTo>
                  <a:lnTo>
                    <a:pt x="180" y="944"/>
                  </a:lnTo>
                  <a:lnTo>
                    <a:pt x="182" y="940"/>
                  </a:lnTo>
                  <a:lnTo>
                    <a:pt x="180" y="936"/>
                  </a:lnTo>
                  <a:lnTo>
                    <a:pt x="176" y="930"/>
                  </a:lnTo>
                  <a:lnTo>
                    <a:pt x="174" y="926"/>
                  </a:lnTo>
                  <a:lnTo>
                    <a:pt x="172" y="922"/>
                  </a:lnTo>
                  <a:lnTo>
                    <a:pt x="170" y="920"/>
                  </a:lnTo>
                  <a:lnTo>
                    <a:pt x="164" y="920"/>
                  </a:lnTo>
                  <a:lnTo>
                    <a:pt x="160" y="916"/>
                  </a:lnTo>
                  <a:lnTo>
                    <a:pt x="158" y="914"/>
                  </a:lnTo>
                  <a:lnTo>
                    <a:pt x="154" y="914"/>
                  </a:lnTo>
                  <a:lnTo>
                    <a:pt x="148" y="916"/>
                  </a:lnTo>
                  <a:lnTo>
                    <a:pt x="140" y="924"/>
                  </a:lnTo>
                  <a:lnTo>
                    <a:pt x="136" y="930"/>
                  </a:lnTo>
                  <a:lnTo>
                    <a:pt x="134" y="936"/>
                  </a:lnTo>
                  <a:lnTo>
                    <a:pt x="132" y="938"/>
                  </a:lnTo>
                  <a:lnTo>
                    <a:pt x="126" y="940"/>
                  </a:lnTo>
                  <a:lnTo>
                    <a:pt x="124" y="940"/>
                  </a:lnTo>
                  <a:lnTo>
                    <a:pt x="120" y="940"/>
                  </a:lnTo>
                  <a:lnTo>
                    <a:pt x="118" y="942"/>
                  </a:lnTo>
                  <a:lnTo>
                    <a:pt x="118" y="944"/>
                  </a:lnTo>
                  <a:lnTo>
                    <a:pt x="118" y="948"/>
                  </a:lnTo>
                  <a:lnTo>
                    <a:pt x="122" y="952"/>
                  </a:lnTo>
                  <a:lnTo>
                    <a:pt x="122" y="958"/>
                  </a:lnTo>
                  <a:lnTo>
                    <a:pt x="120" y="960"/>
                  </a:lnTo>
                  <a:lnTo>
                    <a:pt x="118" y="960"/>
                  </a:lnTo>
                  <a:lnTo>
                    <a:pt x="120" y="964"/>
                  </a:lnTo>
                  <a:lnTo>
                    <a:pt x="124" y="970"/>
                  </a:lnTo>
                  <a:lnTo>
                    <a:pt x="124" y="974"/>
                  </a:lnTo>
                  <a:lnTo>
                    <a:pt x="124" y="978"/>
                  </a:lnTo>
                  <a:lnTo>
                    <a:pt x="120" y="984"/>
                  </a:lnTo>
                  <a:lnTo>
                    <a:pt x="116" y="988"/>
                  </a:lnTo>
                  <a:lnTo>
                    <a:pt x="116" y="994"/>
                  </a:lnTo>
                  <a:lnTo>
                    <a:pt x="116" y="1004"/>
                  </a:lnTo>
                  <a:lnTo>
                    <a:pt x="116" y="1008"/>
                  </a:lnTo>
                  <a:lnTo>
                    <a:pt x="120" y="1012"/>
                  </a:lnTo>
                  <a:lnTo>
                    <a:pt x="126" y="1016"/>
                  </a:lnTo>
                  <a:lnTo>
                    <a:pt x="132" y="1014"/>
                  </a:lnTo>
                  <a:lnTo>
                    <a:pt x="148" y="1002"/>
                  </a:lnTo>
                  <a:close/>
                  <a:moveTo>
                    <a:pt x="1506" y="1812"/>
                  </a:moveTo>
                  <a:lnTo>
                    <a:pt x="1506" y="1812"/>
                  </a:lnTo>
                  <a:lnTo>
                    <a:pt x="1506" y="1828"/>
                  </a:lnTo>
                  <a:lnTo>
                    <a:pt x="1506" y="1832"/>
                  </a:lnTo>
                  <a:lnTo>
                    <a:pt x="1508" y="1836"/>
                  </a:lnTo>
                  <a:lnTo>
                    <a:pt x="1510" y="1838"/>
                  </a:lnTo>
                  <a:lnTo>
                    <a:pt x="1512" y="1840"/>
                  </a:lnTo>
                  <a:lnTo>
                    <a:pt x="1514" y="1840"/>
                  </a:lnTo>
                  <a:lnTo>
                    <a:pt x="1518" y="1840"/>
                  </a:lnTo>
                  <a:lnTo>
                    <a:pt x="1524" y="1838"/>
                  </a:lnTo>
                  <a:lnTo>
                    <a:pt x="1530" y="1834"/>
                  </a:lnTo>
                  <a:lnTo>
                    <a:pt x="1532" y="1828"/>
                  </a:lnTo>
                  <a:lnTo>
                    <a:pt x="1532" y="1822"/>
                  </a:lnTo>
                  <a:lnTo>
                    <a:pt x="1530" y="1816"/>
                  </a:lnTo>
                  <a:lnTo>
                    <a:pt x="1514" y="1806"/>
                  </a:lnTo>
                  <a:lnTo>
                    <a:pt x="1510" y="1804"/>
                  </a:lnTo>
                  <a:lnTo>
                    <a:pt x="1508" y="1804"/>
                  </a:lnTo>
                  <a:lnTo>
                    <a:pt x="1508" y="1806"/>
                  </a:lnTo>
                  <a:lnTo>
                    <a:pt x="1506" y="1808"/>
                  </a:lnTo>
                  <a:lnTo>
                    <a:pt x="1506" y="1812"/>
                  </a:lnTo>
                  <a:close/>
                  <a:moveTo>
                    <a:pt x="1910" y="1994"/>
                  </a:moveTo>
                  <a:lnTo>
                    <a:pt x="1910" y="1994"/>
                  </a:lnTo>
                  <a:lnTo>
                    <a:pt x="1904" y="1980"/>
                  </a:lnTo>
                  <a:lnTo>
                    <a:pt x="1892" y="1964"/>
                  </a:lnTo>
                  <a:lnTo>
                    <a:pt x="1884" y="1952"/>
                  </a:lnTo>
                  <a:lnTo>
                    <a:pt x="1872" y="1942"/>
                  </a:lnTo>
                  <a:lnTo>
                    <a:pt x="1846" y="1914"/>
                  </a:lnTo>
                  <a:lnTo>
                    <a:pt x="1832" y="1904"/>
                  </a:lnTo>
                  <a:lnTo>
                    <a:pt x="1826" y="1902"/>
                  </a:lnTo>
                  <a:lnTo>
                    <a:pt x="1812" y="1896"/>
                  </a:lnTo>
                  <a:lnTo>
                    <a:pt x="1808" y="1892"/>
                  </a:lnTo>
                  <a:lnTo>
                    <a:pt x="1800" y="1888"/>
                  </a:lnTo>
                  <a:lnTo>
                    <a:pt x="1796" y="1882"/>
                  </a:lnTo>
                  <a:lnTo>
                    <a:pt x="1784" y="1866"/>
                  </a:lnTo>
                  <a:lnTo>
                    <a:pt x="1780" y="1862"/>
                  </a:lnTo>
                  <a:lnTo>
                    <a:pt x="1772" y="1860"/>
                  </a:lnTo>
                  <a:lnTo>
                    <a:pt x="1768" y="1860"/>
                  </a:lnTo>
                  <a:lnTo>
                    <a:pt x="1766" y="1860"/>
                  </a:lnTo>
                  <a:lnTo>
                    <a:pt x="1764" y="1862"/>
                  </a:lnTo>
                  <a:lnTo>
                    <a:pt x="1762" y="1864"/>
                  </a:lnTo>
                  <a:lnTo>
                    <a:pt x="1762" y="1868"/>
                  </a:lnTo>
                  <a:lnTo>
                    <a:pt x="1768" y="1890"/>
                  </a:lnTo>
                  <a:lnTo>
                    <a:pt x="1772" y="1898"/>
                  </a:lnTo>
                  <a:lnTo>
                    <a:pt x="1776" y="1904"/>
                  </a:lnTo>
                  <a:lnTo>
                    <a:pt x="1784" y="1912"/>
                  </a:lnTo>
                  <a:lnTo>
                    <a:pt x="1796" y="1924"/>
                  </a:lnTo>
                  <a:lnTo>
                    <a:pt x="1804" y="1932"/>
                  </a:lnTo>
                  <a:lnTo>
                    <a:pt x="1814" y="1942"/>
                  </a:lnTo>
                  <a:lnTo>
                    <a:pt x="1824" y="1956"/>
                  </a:lnTo>
                  <a:lnTo>
                    <a:pt x="1836" y="1980"/>
                  </a:lnTo>
                  <a:lnTo>
                    <a:pt x="1840" y="1986"/>
                  </a:lnTo>
                  <a:lnTo>
                    <a:pt x="1846" y="1992"/>
                  </a:lnTo>
                  <a:lnTo>
                    <a:pt x="1862" y="2002"/>
                  </a:lnTo>
                  <a:lnTo>
                    <a:pt x="1876" y="2012"/>
                  </a:lnTo>
                  <a:lnTo>
                    <a:pt x="1892" y="2022"/>
                  </a:lnTo>
                  <a:lnTo>
                    <a:pt x="1898" y="2024"/>
                  </a:lnTo>
                  <a:lnTo>
                    <a:pt x="1906" y="2022"/>
                  </a:lnTo>
                  <a:lnTo>
                    <a:pt x="1910" y="2020"/>
                  </a:lnTo>
                  <a:lnTo>
                    <a:pt x="1916" y="2016"/>
                  </a:lnTo>
                  <a:lnTo>
                    <a:pt x="1916" y="2008"/>
                  </a:lnTo>
                  <a:lnTo>
                    <a:pt x="1910" y="1994"/>
                  </a:lnTo>
                  <a:close/>
                  <a:moveTo>
                    <a:pt x="1004" y="2148"/>
                  </a:moveTo>
                  <a:lnTo>
                    <a:pt x="1004" y="2148"/>
                  </a:lnTo>
                  <a:lnTo>
                    <a:pt x="998" y="2154"/>
                  </a:lnTo>
                  <a:lnTo>
                    <a:pt x="994" y="2160"/>
                  </a:lnTo>
                  <a:lnTo>
                    <a:pt x="982" y="2176"/>
                  </a:lnTo>
                  <a:lnTo>
                    <a:pt x="978" y="2182"/>
                  </a:lnTo>
                  <a:lnTo>
                    <a:pt x="970" y="2186"/>
                  </a:lnTo>
                  <a:lnTo>
                    <a:pt x="966" y="2188"/>
                  </a:lnTo>
                  <a:lnTo>
                    <a:pt x="954" y="2198"/>
                  </a:lnTo>
                  <a:lnTo>
                    <a:pt x="950" y="2202"/>
                  </a:lnTo>
                  <a:lnTo>
                    <a:pt x="950" y="2210"/>
                  </a:lnTo>
                  <a:lnTo>
                    <a:pt x="956" y="2234"/>
                  </a:lnTo>
                  <a:lnTo>
                    <a:pt x="958" y="2242"/>
                  </a:lnTo>
                  <a:lnTo>
                    <a:pt x="956" y="2248"/>
                  </a:lnTo>
                  <a:lnTo>
                    <a:pt x="952" y="2264"/>
                  </a:lnTo>
                  <a:lnTo>
                    <a:pt x="946" y="2278"/>
                  </a:lnTo>
                  <a:lnTo>
                    <a:pt x="942" y="2284"/>
                  </a:lnTo>
                  <a:lnTo>
                    <a:pt x="940" y="2290"/>
                  </a:lnTo>
                  <a:lnTo>
                    <a:pt x="938" y="2298"/>
                  </a:lnTo>
                  <a:lnTo>
                    <a:pt x="938" y="2302"/>
                  </a:lnTo>
                  <a:lnTo>
                    <a:pt x="938" y="2318"/>
                  </a:lnTo>
                  <a:lnTo>
                    <a:pt x="938" y="2322"/>
                  </a:lnTo>
                  <a:lnTo>
                    <a:pt x="940" y="2328"/>
                  </a:lnTo>
                  <a:lnTo>
                    <a:pt x="944" y="2336"/>
                  </a:lnTo>
                  <a:lnTo>
                    <a:pt x="952" y="2344"/>
                  </a:lnTo>
                  <a:lnTo>
                    <a:pt x="958" y="2346"/>
                  </a:lnTo>
                  <a:lnTo>
                    <a:pt x="966" y="2346"/>
                  </a:lnTo>
                  <a:lnTo>
                    <a:pt x="970" y="2342"/>
                  </a:lnTo>
                  <a:lnTo>
                    <a:pt x="978" y="2340"/>
                  </a:lnTo>
                  <a:lnTo>
                    <a:pt x="986" y="2340"/>
                  </a:lnTo>
                  <a:lnTo>
                    <a:pt x="990" y="2340"/>
                  </a:lnTo>
                  <a:lnTo>
                    <a:pt x="996" y="2338"/>
                  </a:lnTo>
                  <a:lnTo>
                    <a:pt x="1000" y="2332"/>
                  </a:lnTo>
                  <a:lnTo>
                    <a:pt x="1034" y="2210"/>
                  </a:lnTo>
                  <a:lnTo>
                    <a:pt x="1036" y="2194"/>
                  </a:lnTo>
                  <a:lnTo>
                    <a:pt x="1036" y="2190"/>
                  </a:lnTo>
                  <a:lnTo>
                    <a:pt x="1036" y="2174"/>
                  </a:lnTo>
                  <a:lnTo>
                    <a:pt x="1036" y="2160"/>
                  </a:lnTo>
                  <a:lnTo>
                    <a:pt x="1036" y="2154"/>
                  </a:lnTo>
                  <a:lnTo>
                    <a:pt x="1034" y="2146"/>
                  </a:lnTo>
                  <a:lnTo>
                    <a:pt x="1030" y="2140"/>
                  </a:lnTo>
                  <a:lnTo>
                    <a:pt x="1028" y="2138"/>
                  </a:lnTo>
                  <a:lnTo>
                    <a:pt x="1026" y="2136"/>
                  </a:lnTo>
                  <a:lnTo>
                    <a:pt x="1024" y="2136"/>
                  </a:lnTo>
                  <a:lnTo>
                    <a:pt x="1020" y="2138"/>
                  </a:lnTo>
                  <a:lnTo>
                    <a:pt x="1004" y="2148"/>
                  </a:lnTo>
                  <a:close/>
                  <a:moveTo>
                    <a:pt x="184" y="906"/>
                  </a:moveTo>
                  <a:lnTo>
                    <a:pt x="184" y="906"/>
                  </a:lnTo>
                  <a:lnTo>
                    <a:pt x="186" y="902"/>
                  </a:lnTo>
                  <a:lnTo>
                    <a:pt x="188" y="900"/>
                  </a:lnTo>
                  <a:lnTo>
                    <a:pt x="192" y="902"/>
                  </a:lnTo>
                  <a:lnTo>
                    <a:pt x="194" y="908"/>
                  </a:lnTo>
                  <a:lnTo>
                    <a:pt x="194" y="912"/>
                  </a:lnTo>
                  <a:lnTo>
                    <a:pt x="194" y="926"/>
                  </a:lnTo>
                  <a:lnTo>
                    <a:pt x="194" y="928"/>
                  </a:lnTo>
                  <a:lnTo>
                    <a:pt x="198" y="930"/>
                  </a:lnTo>
                  <a:lnTo>
                    <a:pt x="208" y="930"/>
                  </a:lnTo>
                  <a:lnTo>
                    <a:pt x="212" y="932"/>
                  </a:lnTo>
                  <a:lnTo>
                    <a:pt x="218" y="934"/>
                  </a:lnTo>
                  <a:lnTo>
                    <a:pt x="222" y="940"/>
                  </a:lnTo>
                  <a:lnTo>
                    <a:pt x="222" y="944"/>
                  </a:lnTo>
                  <a:lnTo>
                    <a:pt x="222" y="954"/>
                  </a:lnTo>
                  <a:lnTo>
                    <a:pt x="220" y="960"/>
                  </a:lnTo>
                  <a:lnTo>
                    <a:pt x="216" y="964"/>
                  </a:lnTo>
                  <a:lnTo>
                    <a:pt x="210" y="966"/>
                  </a:lnTo>
                  <a:lnTo>
                    <a:pt x="198" y="974"/>
                  </a:lnTo>
                  <a:lnTo>
                    <a:pt x="196" y="978"/>
                  </a:lnTo>
                  <a:lnTo>
                    <a:pt x="198" y="980"/>
                  </a:lnTo>
                  <a:lnTo>
                    <a:pt x="202" y="980"/>
                  </a:lnTo>
                  <a:lnTo>
                    <a:pt x="204" y="984"/>
                  </a:lnTo>
                  <a:lnTo>
                    <a:pt x="202" y="988"/>
                  </a:lnTo>
                  <a:lnTo>
                    <a:pt x="198" y="994"/>
                  </a:lnTo>
                  <a:lnTo>
                    <a:pt x="194" y="998"/>
                  </a:lnTo>
                  <a:lnTo>
                    <a:pt x="194" y="1004"/>
                  </a:lnTo>
                  <a:lnTo>
                    <a:pt x="194" y="1008"/>
                  </a:lnTo>
                  <a:lnTo>
                    <a:pt x="198" y="1008"/>
                  </a:lnTo>
                  <a:lnTo>
                    <a:pt x="208" y="1008"/>
                  </a:lnTo>
                  <a:lnTo>
                    <a:pt x="210" y="1010"/>
                  </a:lnTo>
                  <a:lnTo>
                    <a:pt x="210" y="1016"/>
                  </a:lnTo>
                  <a:lnTo>
                    <a:pt x="206" y="1020"/>
                  </a:lnTo>
                  <a:lnTo>
                    <a:pt x="202" y="1028"/>
                  </a:lnTo>
                  <a:lnTo>
                    <a:pt x="196" y="1032"/>
                  </a:lnTo>
                  <a:lnTo>
                    <a:pt x="190" y="1034"/>
                  </a:lnTo>
                  <a:lnTo>
                    <a:pt x="186" y="1038"/>
                  </a:lnTo>
                  <a:lnTo>
                    <a:pt x="184" y="1042"/>
                  </a:lnTo>
                  <a:lnTo>
                    <a:pt x="186" y="1046"/>
                  </a:lnTo>
                  <a:lnTo>
                    <a:pt x="188" y="1048"/>
                  </a:lnTo>
                  <a:lnTo>
                    <a:pt x="192" y="1046"/>
                  </a:lnTo>
                  <a:lnTo>
                    <a:pt x="194" y="1042"/>
                  </a:lnTo>
                  <a:lnTo>
                    <a:pt x="194" y="1040"/>
                  </a:lnTo>
                  <a:lnTo>
                    <a:pt x="198" y="1038"/>
                  </a:lnTo>
                  <a:lnTo>
                    <a:pt x="208" y="1038"/>
                  </a:lnTo>
                  <a:lnTo>
                    <a:pt x="212" y="1036"/>
                  </a:lnTo>
                  <a:lnTo>
                    <a:pt x="218" y="1034"/>
                  </a:lnTo>
                  <a:lnTo>
                    <a:pt x="222" y="1032"/>
                  </a:lnTo>
                  <a:lnTo>
                    <a:pt x="228" y="1034"/>
                  </a:lnTo>
                  <a:lnTo>
                    <a:pt x="232" y="1036"/>
                  </a:lnTo>
                  <a:lnTo>
                    <a:pt x="238" y="1034"/>
                  </a:lnTo>
                  <a:lnTo>
                    <a:pt x="244" y="1030"/>
                  </a:lnTo>
                  <a:lnTo>
                    <a:pt x="250" y="1028"/>
                  </a:lnTo>
                  <a:lnTo>
                    <a:pt x="254" y="1028"/>
                  </a:lnTo>
                  <a:lnTo>
                    <a:pt x="262" y="1028"/>
                  </a:lnTo>
                  <a:lnTo>
                    <a:pt x="268" y="1024"/>
                  </a:lnTo>
                  <a:lnTo>
                    <a:pt x="274" y="1022"/>
                  </a:lnTo>
                  <a:lnTo>
                    <a:pt x="280" y="1018"/>
                  </a:lnTo>
                  <a:lnTo>
                    <a:pt x="282" y="1014"/>
                  </a:lnTo>
                  <a:lnTo>
                    <a:pt x="282" y="1008"/>
                  </a:lnTo>
                  <a:lnTo>
                    <a:pt x="286" y="1004"/>
                  </a:lnTo>
                  <a:lnTo>
                    <a:pt x="290" y="998"/>
                  </a:lnTo>
                  <a:lnTo>
                    <a:pt x="290" y="990"/>
                  </a:lnTo>
                  <a:lnTo>
                    <a:pt x="290" y="988"/>
                  </a:lnTo>
                  <a:lnTo>
                    <a:pt x="290" y="982"/>
                  </a:lnTo>
                  <a:lnTo>
                    <a:pt x="286" y="980"/>
                  </a:lnTo>
                  <a:lnTo>
                    <a:pt x="276" y="980"/>
                  </a:lnTo>
                  <a:lnTo>
                    <a:pt x="272" y="978"/>
                  </a:lnTo>
                  <a:lnTo>
                    <a:pt x="272" y="974"/>
                  </a:lnTo>
                  <a:lnTo>
                    <a:pt x="272" y="964"/>
                  </a:lnTo>
                  <a:lnTo>
                    <a:pt x="268" y="952"/>
                  </a:lnTo>
                  <a:lnTo>
                    <a:pt x="266" y="946"/>
                  </a:lnTo>
                  <a:lnTo>
                    <a:pt x="256" y="934"/>
                  </a:lnTo>
                  <a:lnTo>
                    <a:pt x="252" y="930"/>
                  </a:lnTo>
                  <a:lnTo>
                    <a:pt x="250" y="922"/>
                  </a:lnTo>
                  <a:lnTo>
                    <a:pt x="244" y="908"/>
                  </a:lnTo>
                  <a:lnTo>
                    <a:pt x="242" y="902"/>
                  </a:lnTo>
                  <a:lnTo>
                    <a:pt x="238" y="900"/>
                  </a:lnTo>
                  <a:lnTo>
                    <a:pt x="232" y="900"/>
                  </a:lnTo>
                  <a:lnTo>
                    <a:pt x="228" y="896"/>
                  </a:lnTo>
                  <a:lnTo>
                    <a:pt x="226" y="890"/>
                  </a:lnTo>
                  <a:lnTo>
                    <a:pt x="226" y="884"/>
                  </a:lnTo>
                  <a:lnTo>
                    <a:pt x="228" y="878"/>
                  </a:lnTo>
                  <a:lnTo>
                    <a:pt x="232" y="866"/>
                  </a:lnTo>
                  <a:lnTo>
                    <a:pt x="234" y="862"/>
                  </a:lnTo>
                  <a:lnTo>
                    <a:pt x="238" y="856"/>
                  </a:lnTo>
                  <a:lnTo>
                    <a:pt x="238" y="854"/>
                  </a:lnTo>
                  <a:lnTo>
                    <a:pt x="238" y="852"/>
                  </a:lnTo>
                  <a:lnTo>
                    <a:pt x="236" y="848"/>
                  </a:lnTo>
                  <a:lnTo>
                    <a:pt x="230" y="846"/>
                  </a:lnTo>
                  <a:lnTo>
                    <a:pt x="224" y="844"/>
                  </a:lnTo>
                  <a:lnTo>
                    <a:pt x="218" y="846"/>
                  </a:lnTo>
                  <a:lnTo>
                    <a:pt x="212" y="848"/>
                  </a:lnTo>
                  <a:lnTo>
                    <a:pt x="208" y="846"/>
                  </a:lnTo>
                  <a:lnTo>
                    <a:pt x="206" y="840"/>
                  </a:lnTo>
                  <a:lnTo>
                    <a:pt x="206" y="834"/>
                  </a:lnTo>
                  <a:lnTo>
                    <a:pt x="210" y="830"/>
                  </a:lnTo>
                  <a:lnTo>
                    <a:pt x="210" y="824"/>
                  </a:lnTo>
                  <a:lnTo>
                    <a:pt x="210" y="822"/>
                  </a:lnTo>
                  <a:lnTo>
                    <a:pt x="208" y="822"/>
                  </a:lnTo>
                  <a:lnTo>
                    <a:pt x="198" y="822"/>
                  </a:lnTo>
                  <a:lnTo>
                    <a:pt x="194" y="824"/>
                  </a:lnTo>
                  <a:lnTo>
                    <a:pt x="190" y="830"/>
                  </a:lnTo>
                  <a:lnTo>
                    <a:pt x="188" y="834"/>
                  </a:lnTo>
                  <a:lnTo>
                    <a:pt x="178" y="846"/>
                  </a:lnTo>
                  <a:lnTo>
                    <a:pt x="176" y="852"/>
                  </a:lnTo>
                  <a:lnTo>
                    <a:pt x="174" y="856"/>
                  </a:lnTo>
                  <a:lnTo>
                    <a:pt x="174" y="866"/>
                  </a:lnTo>
                  <a:lnTo>
                    <a:pt x="174" y="876"/>
                  </a:lnTo>
                  <a:lnTo>
                    <a:pt x="174" y="888"/>
                  </a:lnTo>
                  <a:lnTo>
                    <a:pt x="174" y="892"/>
                  </a:lnTo>
                  <a:lnTo>
                    <a:pt x="176" y="900"/>
                  </a:lnTo>
                  <a:lnTo>
                    <a:pt x="178" y="906"/>
                  </a:lnTo>
                  <a:lnTo>
                    <a:pt x="182" y="908"/>
                  </a:lnTo>
                  <a:lnTo>
                    <a:pt x="184" y="906"/>
                  </a:lnTo>
                  <a:close/>
                  <a:moveTo>
                    <a:pt x="3012" y="2570"/>
                  </a:moveTo>
                  <a:lnTo>
                    <a:pt x="3012" y="2570"/>
                  </a:lnTo>
                  <a:lnTo>
                    <a:pt x="3004" y="2572"/>
                  </a:lnTo>
                  <a:lnTo>
                    <a:pt x="2996" y="2570"/>
                  </a:lnTo>
                  <a:lnTo>
                    <a:pt x="2992" y="2568"/>
                  </a:lnTo>
                  <a:lnTo>
                    <a:pt x="2986" y="2562"/>
                  </a:lnTo>
                  <a:lnTo>
                    <a:pt x="2980" y="2556"/>
                  </a:lnTo>
                  <a:lnTo>
                    <a:pt x="2978" y="2552"/>
                  </a:lnTo>
                  <a:lnTo>
                    <a:pt x="2976" y="2544"/>
                  </a:lnTo>
                  <a:lnTo>
                    <a:pt x="2974" y="2536"/>
                  </a:lnTo>
                  <a:lnTo>
                    <a:pt x="2974" y="2532"/>
                  </a:lnTo>
                  <a:lnTo>
                    <a:pt x="2972" y="2526"/>
                  </a:lnTo>
                  <a:lnTo>
                    <a:pt x="2968" y="2522"/>
                  </a:lnTo>
                  <a:lnTo>
                    <a:pt x="2962" y="2518"/>
                  </a:lnTo>
                  <a:lnTo>
                    <a:pt x="2958" y="2518"/>
                  </a:lnTo>
                  <a:lnTo>
                    <a:pt x="2958" y="2522"/>
                  </a:lnTo>
                  <a:lnTo>
                    <a:pt x="2970" y="2548"/>
                  </a:lnTo>
                  <a:lnTo>
                    <a:pt x="2974" y="2554"/>
                  </a:lnTo>
                  <a:lnTo>
                    <a:pt x="2974" y="2562"/>
                  </a:lnTo>
                  <a:lnTo>
                    <a:pt x="2974" y="2566"/>
                  </a:lnTo>
                  <a:lnTo>
                    <a:pt x="2974" y="2574"/>
                  </a:lnTo>
                  <a:lnTo>
                    <a:pt x="2970" y="2580"/>
                  </a:lnTo>
                  <a:lnTo>
                    <a:pt x="2960" y="2596"/>
                  </a:lnTo>
                  <a:lnTo>
                    <a:pt x="2958" y="2600"/>
                  </a:lnTo>
                  <a:lnTo>
                    <a:pt x="2958" y="2602"/>
                  </a:lnTo>
                  <a:lnTo>
                    <a:pt x="2960" y="2604"/>
                  </a:lnTo>
                  <a:lnTo>
                    <a:pt x="2962" y="2606"/>
                  </a:lnTo>
                  <a:lnTo>
                    <a:pt x="2968" y="2610"/>
                  </a:lnTo>
                  <a:lnTo>
                    <a:pt x="2972" y="2614"/>
                  </a:lnTo>
                  <a:lnTo>
                    <a:pt x="2974" y="2620"/>
                  </a:lnTo>
                  <a:lnTo>
                    <a:pt x="2974" y="2624"/>
                  </a:lnTo>
                  <a:lnTo>
                    <a:pt x="2976" y="2632"/>
                  </a:lnTo>
                  <a:lnTo>
                    <a:pt x="2980" y="2638"/>
                  </a:lnTo>
                  <a:lnTo>
                    <a:pt x="2982" y="2638"/>
                  </a:lnTo>
                  <a:lnTo>
                    <a:pt x="2984" y="2638"/>
                  </a:lnTo>
                  <a:lnTo>
                    <a:pt x="2990" y="2636"/>
                  </a:lnTo>
                  <a:lnTo>
                    <a:pt x="2998" y="2628"/>
                  </a:lnTo>
                  <a:lnTo>
                    <a:pt x="3002" y="2622"/>
                  </a:lnTo>
                  <a:lnTo>
                    <a:pt x="3004" y="2614"/>
                  </a:lnTo>
                  <a:lnTo>
                    <a:pt x="3004" y="2610"/>
                  </a:lnTo>
                  <a:lnTo>
                    <a:pt x="3006" y="2604"/>
                  </a:lnTo>
                  <a:lnTo>
                    <a:pt x="3008" y="2598"/>
                  </a:lnTo>
                  <a:lnTo>
                    <a:pt x="3018" y="2588"/>
                  </a:lnTo>
                  <a:lnTo>
                    <a:pt x="3028" y="2578"/>
                  </a:lnTo>
                  <a:lnTo>
                    <a:pt x="3030" y="2574"/>
                  </a:lnTo>
                  <a:lnTo>
                    <a:pt x="3028" y="2568"/>
                  </a:lnTo>
                  <a:lnTo>
                    <a:pt x="3024" y="2566"/>
                  </a:lnTo>
                  <a:lnTo>
                    <a:pt x="3016" y="2568"/>
                  </a:lnTo>
                  <a:lnTo>
                    <a:pt x="3012" y="2570"/>
                  </a:lnTo>
                  <a:close/>
                  <a:moveTo>
                    <a:pt x="490" y="1328"/>
                  </a:moveTo>
                  <a:lnTo>
                    <a:pt x="490" y="1328"/>
                  </a:lnTo>
                  <a:lnTo>
                    <a:pt x="494" y="1328"/>
                  </a:lnTo>
                  <a:lnTo>
                    <a:pt x="496" y="1328"/>
                  </a:lnTo>
                  <a:lnTo>
                    <a:pt x="498" y="1326"/>
                  </a:lnTo>
                  <a:lnTo>
                    <a:pt x="498" y="1324"/>
                  </a:lnTo>
                  <a:lnTo>
                    <a:pt x="498" y="1320"/>
                  </a:lnTo>
                  <a:lnTo>
                    <a:pt x="498" y="1306"/>
                  </a:lnTo>
                  <a:lnTo>
                    <a:pt x="496" y="1304"/>
                  </a:lnTo>
                  <a:lnTo>
                    <a:pt x="490" y="1302"/>
                  </a:lnTo>
                  <a:lnTo>
                    <a:pt x="486" y="1302"/>
                  </a:lnTo>
                  <a:lnTo>
                    <a:pt x="470" y="1304"/>
                  </a:lnTo>
                  <a:lnTo>
                    <a:pt x="456" y="1310"/>
                  </a:lnTo>
                  <a:lnTo>
                    <a:pt x="454" y="1312"/>
                  </a:lnTo>
                  <a:lnTo>
                    <a:pt x="456" y="1314"/>
                  </a:lnTo>
                  <a:lnTo>
                    <a:pt x="470" y="1320"/>
                  </a:lnTo>
                  <a:lnTo>
                    <a:pt x="486" y="1326"/>
                  </a:lnTo>
                  <a:lnTo>
                    <a:pt x="490" y="1328"/>
                  </a:lnTo>
                  <a:close/>
                  <a:moveTo>
                    <a:pt x="2940" y="2636"/>
                  </a:moveTo>
                  <a:lnTo>
                    <a:pt x="2940" y="2636"/>
                  </a:lnTo>
                  <a:lnTo>
                    <a:pt x="2938" y="2636"/>
                  </a:lnTo>
                  <a:lnTo>
                    <a:pt x="2936" y="2636"/>
                  </a:lnTo>
                  <a:lnTo>
                    <a:pt x="2932" y="2640"/>
                  </a:lnTo>
                  <a:lnTo>
                    <a:pt x="2928" y="2644"/>
                  </a:lnTo>
                  <a:lnTo>
                    <a:pt x="2922" y="2658"/>
                  </a:lnTo>
                  <a:lnTo>
                    <a:pt x="2920" y="2664"/>
                  </a:lnTo>
                  <a:lnTo>
                    <a:pt x="2910" y="2676"/>
                  </a:lnTo>
                  <a:lnTo>
                    <a:pt x="2906" y="2680"/>
                  </a:lnTo>
                  <a:lnTo>
                    <a:pt x="2898" y="2684"/>
                  </a:lnTo>
                  <a:lnTo>
                    <a:pt x="2884" y="2688"/>
                  </a:lnTo>
                  <a:lnTo>
                    <a:pt x="2878" y="2692"/>
                  </a:lnTo>
                  <a:lnTo>
                    <a:pt x="2872" y="2698"/>
                  </a:lnTo>
                  <a:lnTo>
                    <a:pt x="2870" y="2704"/>
                  </a:lnTo>
                  <a:lnTo>
                    <a:pt x="2864" y="2718"/>
                  </a:lnTo>
                  <a:lnTo>
                    <a:pt x="2860" y="2732"/>
                  </a:lnTo>
                  <a:lnTo>
                    <a:pt x="2858" y="2740"/>
                  </a:lnTo>
                  <a:lnTo>
                    <a:pt x="2862" y="2746"/>
                  </a:lnTo>
                  <a:lnTo>
                    <a:pt x="2874" y="2754"/>
                  </a:lnTo>
                  <a:lnTo>
                    <a:pt x="2880" y="2756"/>
                  </a:lnTo>
                  <a:lnTo>
                    <a:pt x="2886" y="2758"/>
                  </a:lnTo>
                  <a:lnTo>
                    <a:pt x="2894" y="2756"/>
                  </a:lnTo>
                  <a:lnTo>
                    <a:pt x="2898" y="2754"/>
                  </a:lnTo>
                  <a:lnTo>
                    <a:pt x="2904" y="2750"/>
                  </a:lnTo>
                  <a:lnTo>
                    <a:pt x="2908" y="2742"/>
                  </a:lnTo>
                  <a:lnTo>
                    <a:pt x="2914" y="2728"/>
                  </a:lnTo>
                  <a:lnTo>
                    <a:pt x="2916" y="2712"/>
                  </a:lnTo>
                  <a:lnTo>
                    <a:pt x="2916" y="2708"/>
                  </a:lnTo>
                  <a:lnTo>
                    <a:pt x="2918" y="2702"/>
                  </a:lnTo>
                  <a:lnTo>
                    <a:pt x="2922" y="2696"/>
                  </a:lnTo>
                  <a:lnTo>
                    <a:pt x="2930" y="2686"/>
                  </a:lnTo>
                  <a:lnTo>
                    <a:pt x="2940" y="2676"/>
                  </a:lnTo>
                  <a:lnTo>
                    <a:pt x="2952" y="2668"/>
                  </a:lnTo>
                  <a:lnTo>
                    <a:pt x="2958" y="2666"/>
                  </a:lnTo>
                  <a:lnTo>
                    <a:pt x="2962" y="2660"/>
                  </a:lnTo>
                  <a:lnTo>
                    <a:pt x="2964" y="2654"/>
                  </a:lnTo>
                  <a:lnTo>
                    <a:pt x="2964" y="2650"/>
                  </a:lnTo>
                  <a:lnTo>
                    <a:pt x="2964" y="2646"/>
                  </a:lnTo>
                  <a:lnTo>
                    <a:pt x="2962" y="2644"/>
                  </a:lnTo>
                  <a:lnTo>
                    <a:pt x="2960" y="2642"/>
                  </a:lnTo>
                  <a:lnTo>
                    <a:pt x="2956" y="2642"/>
                  </a:lnTo>
                  <a:lnTo>
                    <a:pt x="2954" y="2642"/>
                  </a:lnTo>
                  <a:lnTo>
                    <a:pt x="2946" y="2640"/>
                  </a:lnTo>
                  <a:lnTo>
                    <a:pt x="2940" y="2636"/>
                  </a:lnTo>
                  <a:close/>
                  <a:moveTo>
                    <a:pt x="406" y="1248"/>
                  </a:moveTo>
                  <a:lnTo>
                    <a:pt x="406" y="1248"/>
                  </a:lnTo>
                  <a:lnTo>
                    <a:pt x="402" y="1254"/>
                  </a:lnTo>
                  <a:lnTo>
                    <a:pt x="400" y="1260"/>
                  </a:lnTo>
                  <a:lnTo>
                    <a:pt x="400" y="1274"/>
                  </a:lnTo>
                  <a:lnTo>
                    <a:pt x="400" y="1278"/>
                  </a:lnTo>
                  <a:lnTo>
                    <a:pt x="402" y="1280"/>
                  </a:lnTo>
                  <a:lnTo>
                    <a:pt x="404" y="1282"/>
                  </a:lnTo>
                  <a:lnTo>
                    <a:pt x="408" y="1282"/>
                  </a:lnTo>
                  <a:lnTo>
                    <a:pt x="412" y="1282"/>
                  </a:lnTo>
                  <a:lnTo>
                    <a:pt x="416" y="1282"/>
                  </a:lnTo>
                  <a:lnTo>
                    <a:pt x="418" y="1280"/>
                  </a:lnTo>
                  <a:lnTo>
                    <a:pt x="420" y="1278"/>
                  </a:lnTo>
                  <a:lnTo>
                    <a:pt x="420" y="1274"/>
                  </a:lnTo>
                  <a:lnTo>
                    <a:pt x="420" y="1270"/>
                  </a:lnTo>
                  <a:lnTo>
                    <a:pt x="418" y="1262"/>
                  </a:lnTo>
                  <a:lnTo>
                    <a:pt x="416" y="1256"/>
                  </a:lnTo>
                  <a:lnTo>
                    <a:pt x="414" y="1250"/>
                  </a:lnTo>
                  <a:lnTo>
                    <a:pt x="412" y="1248"/>
                  </a:lnTo>
                  <a:lnTo>
                    <a:pt x="410" y="1246"/>
                  </a:lnTo>
                  <a:lnTo>
                    <a:pt x="408" y="1246"/>
                  </a:lnTo>
                  <a:lnTo>
                    <a:pt x="406" y="1248"/>
                  </a:lnTo>
                  <a:close/>
                  <a:moveTo>
                    <a:pt x="2286" y="1412"/>
                  </a:moveTo>
                  <a:lnTo>
                    <a:pt x="2286" y="1412"/>
                  </a:lnTo>
                  <a:lnTo>
                    <a:pt x="2290" y="1424"/>
                  </a:lnTo>
                  <a:lnTo>
                    <a:pt x="2290" y="1426"/>
                  </a:lnTo>
                  <a:lnTo>
                    <a:pt x="2292" y="1426"/>
                  </a:lnTo>
                  <a:lnTo>
                    <a:pt x="2296" y="1426"/>
                  </a:lnTo>
                  <a:lnTo>
                    <a:pt x="2302" y="1422"/>
                  </a:lnTo>
                  <a:lnTo>
                    <a:pt x="2306" y="1418"/>
                  </a:lnTo>
                  <a:lnTo>
                    <a:pt x="2308" y="1410"/>
                  </a:lnTo>
                  <a:lnTo>
                    <a:pt x="2308" y="1408"/>
                  </a:lnTo>
                  <a:lnTo>
                    <a:pt x="2308" y="1394"/>
                  </a:lnTo>
                  <a:lnTo>
                    <a:pt x="2308" y="1392"/>
                  </a:lnTo>
                  <a:lnTo>
                    <a:pt x="2306" y="1392"/>
                  </a:lnTo>
                  <a:lnTo>
                    <a:pt x="2302" y="1392"/>
                  </a:lnTo>
                  <a:lnTo>
                    <a:pt x="2288" y="1396"/>
                  </a:lnTo>
                  <a:lnTo>
                    <a:pt x="2284" y="1398"/>
                  </a:lnTo>
                  <a:lnTo>
                    <a:pt x="2284" y="1400"/>
                  </a:lnTo>
                  <a:lnTo>
                    <a:pt x="2282" y="1404"/>
                  </a:lnTo>
                  <a:lnTo>
                    <a:pt x="2284" y="1406"/>
                  </a:lnTo>
                  <a:lnTo>
                    <a:pt x="2286" y="1412"/>
                  </a:lnTo>
                  <a:close/>
                  <a:moveTo>
                    <a:pt x="414" y="1210"/>
                  </a:moveTo>
                  <a:lnTo>
                    <a:pt x="414" y="1210"/>
                  </a:lnTo>
                  <a:lnTo>
                    <a:pt x="412" y="1208"/>
                  </a:lnTo>
                  <a:lnTo>
                    <a:pt x="410" y="1206"/>
                  </a:lnTo>
                  <a:lnTo>
                    <a:pt x="406" y="1206"/>
                  </a:lnTo>
                  <a:lnTo>
                    <a:pt x="404" y="1208"/>
                  </a:lnTo>
                  <a:lnTo>
                    <a:pt x="398" y="1210"/>
                  </a:lnTo>
                  <a:lnTo>
                    <a:pt x="396" y="1212"/>
                  </a:lnTo>
                  <a:lnTo>
                    <a:pt x="394" y="1214"/>
                  </a:lnTo>
                  <a:lnTo>
                    <a:pt x="394" y="1216"/>
                  </a:lnTo>
                  <a:lnTo>
                    <a:pt x="396" y="1220"/>
                  </a:lnTo>
                  <a:lnTo>
                    <a:pt x="404" y="1228"/>
                  </a:lnTo>
                  <a:lnTo>
                    <a:pt x="410" y="1230"/>
                  </a:lnTo>
                  <a:lnTo>
                    <a:pt x="412" y="1230"/>
                  </a:lnTo>
                  <a:lnTo>
                    <a:pt x="416" y="1228"/>
                  </a:lnTo>
                  <a:lnTo>
                    <a:pt x="418" y="1224"/>
                  </a:lnTo>
                  <a:lnTo>
                    <a:pt x="416" y="1216"/>
                  </a:lnTo>
                  <a:lnTo>
                    <a:pt x="414" y="1210"/>
                  </a:lnTo>
                  <a:close/>
                  <a:moveTo>
                    <a:pt x="2302" y="1960"/>
                  </a:moveTo>
                  <a:lnTo>
                    <a:pt x="2302" y="1960"/>
                  </a:lnTo>
                  <a:lnTo>
                    <a:pt x="2302" y="1962"/>
                  </a:lnTo>
                  <a:lnTo>
                    <a:pt x="2302" y="1966"/>
                  </a:lnTo>
                  <a:lnTo>
                    <a:pt x="2304" y="1968"/>
                  </a:lnTo>
                  <a:lnTo>
                    <a:pt x="2306" y="1970"/>
                  </a:lnTo>
                  <a:lnTo>
                    <a:pt x="2312" y="1974"/>
                  </a:lnTo>
                  <a:lnTo>
                    <a:pt x="2324" y="1982"/>
                  </a:lnTo>
                  <a:lnTo>
                    <a:pt x="2326" y="1988"/>
                  </a:lnTo>
                  <a:lnTo>
                    <a:pt x="2328" y="1994"/>
                  </a:lnTo>
                  <a:lnTo>
                    <a:pt x="2328" y="1998"/>
                  </a:lnTo>
                  <a:lnTo>
                    <a:pt x="2328" y="2002"/>
                  </a:lnTo>
                  <a:lnTo>
                    <a:pt x="2330" y="2004"/>
                  </a:lnTo>
                  <a:lnTo>
                    <a:pt x="2334" y="2006"/>
                  </a:lnTo>
                  <a:lnTo>
                    <a:pt x="2336" y="2006"/>
                  </a:lnTo>
                  <a:lnTo>
                    <a:pt x="2340" y="2006"/>
                  </a:lnTo>
                  <a:lnTo>
                    <a:pt x="2352" y="2006"/>
                  </a:lnTo>
                  <a:lnTo>
                    <a:pt x="2358" y="2008"/>
                  </a:lnTo>
                  <a:lnTo>
                    <a:pt x="2364" y="2010"/>
                  </a:lnTo>
                  <a:lnTo>
                    <a:pt x="2380" y="2022"/>
                  </a:lnTo>
                  <a:lnTo>
                    <a:pt x="2394" y="2030"/>
                  </a:lnTo>
                  <a:lnTo>
                    <a:pt x="2420" y="2042"/>
                  </a:lnTo>
                  <a:lnTo>
                    <a:pt x="2424" y="2046"/>
                  </a:lnTo>
                  <a:lnTo>
                    <a:pt x="2426" y="2050"/>
                  </a:lnTo>
                  <a:lnTo>
                    <a:pt x="2424" y="2054"/>
                  </a:lnTo>
                  <a:lnTo>
                    <a:pt x="2420" y="2058"/>
                  </a:lnTo>
                  <a:lnTo>
                    <a:pt x="2414" y="2062"/>
                  </a:lnTo>
                  <a:lnTo>
                    <a:pt x="2410" y="2064"/>
                  </a:lnTo>
                  <a:lnTo>
                    <a:pt x="2414" y="2066"/>
                  </a:lnTo>
                  <a:lnTo>
                    <a:pt x="2418" y="2066"/>
                  </a:lnTo>
                  <a:lnTo>
                    <a:pt x="2426" y="2066"/>
                  </a:lnTo>
                  <a:lnTo>
                    <a:pt x="2434" y="2068"/>
                  </a:lnTo>
                  <a:lnTo>
                    <a:pt x="2438" y="2072"/>
                  </a:lnTo>
                  <a:lnTo>
                    <a:pt x="2452" y="2078"/>
                  </a:lnTo>
                  <a:lnTo>
                    <a:pt x="2458" y="2082"/>
                  </a:lnTo>
                  <a:lnTo>
                    <a:pt x="2470" y="2084"/>
                  </a:lnTo>
                  <a:lnTo>
                    <a:pt x="2476" y="2084"/>
                  </a:lnTo>
                  <a:lnTo>
                    <a:pt x="2480" y="2080"/>
                  </a:lnTo>
                  <a:lnTo>
                    <a:pt x="2488" y="2070"/>
                  </a:lnTo>
                  <a:lnTo>
                    <a:pt x="2502" y="2062"/>
                  </a:lnTo>
                  <a:lnTo>
                    <a:pt x="2508" y="2058"/>
                  </a:lnTo>
                  <a:lnTo>
                    <a:pt x="2514" y="2058"/>
                  </a:lnTo>
                  <a:lnTo>
                    <a:pt x="2522" y="2058"/>
                  </a:lnTo>
                  <a:lnTo>
                    <a:pt x="2526" y="2062"/>
                  </a:lnTo>
                  <a:lnTo>
                    <a:pt x="2540" y="2070"/>
                  </a:lnTo>
                  <a:lnTo>
                    <a:pt x="2558" y="2088"/>
                  </a:lnTo>
                  <a:lnTo>
                    <a:pt x="2570" y="2098"/>
                  </a:lnTo>
                  <a:lnTo>
                    <a:pt x="2576" y="2100"/>
                  </a:lnTo>
                  <a:lnTo>
                    <a:pt x="2578" y="2102"/>
                  </a:lnTo>
                  <a:lnTo>
                    <a:pt x="2580" y="2100"/>
                  </a:lnTo>
                  <a:lnTo>
                    <a:pt x="2582" y="2100"/>
                  </a:lnTo>
                  <a:lnTo>
                    <a:pt x="2582" y="2096"/>
                  </a:lnTo>
                  <a:lnTo>
                    <a:pt x="2582" y="2082"/>
                  </a:lnTo>
                  <a:lnTo>
                    <a:pt x="2580" y="2076"/>
                  </a:lnTo>
                  <a:lnTo>
                    <a:pt x="2576" y="2072"/>
                  </a:lnTo>
                  <a:lnTo>
                    <a:pt x="2560" y="2068"/>
                  </a:lnTo>
                  <a:lnTo>
                    <a:pt x="2556" y="2064"/>
                  </a:lnTo>
                  <a:lnTo>
                    <a:pt x="2554" y="2058"/>
                  </a:lnTo>
                  <a:lnTo>
                    <a:pt x="2554" y="2054"/>
                  </a:lnTo>
                  <a:lnTo>
                    <a:pt x="2554" y="2046"/>
                  </a:lnTo>
                  <a:lnTo>
                    <a:pt x="2558" y="2040"/>
                  </a:lnTo>
                  <a:lnTo>
                    <a:pt x="2560" y="2038"/>
                  </a:lnTo>
                  <a:lnTo>
                    <a:pt x="2560" y="2036"/>
                  </a:lnTo>
                  <a:lnTo>
                    <a:pt x="2556" y="2034"/>
                  </a:lnTo>
                  <a:lnTo>
                    <a:pt x="2542" y="2028"/>
                  </a:lnTo>
                  <a:lnTo>
                    <a:pt x="2534" y="2024"/>
                  </a:lnTo>
                  <a:lnTo>
                    <a:pt x="2530" y="2018"/>
                  </a:lnTo>
                  <a:lnTo>
                    <a:pt x="2528" y="2014"/>
                  </a:lnTo>
                  <a:lnTo>
                    <a:pt x="2524" y="2006"/>
                  </a:lnTo>
                  <a:lnTo>
                    <a:pt x="2518" y="2002"/>
                  </a:lnTo>
                  <a:lnTo>
                    <a:pt x="2502" y="1992"/>
                  </a:lnTo>
                  <a:lnTo>
                    <a:pt x="2486" y="1984"/>
                  </a:lnTo>
                  <a:lnTo>
                    <a:pt x="2424" y="1968"/>
                  </a:lnTo>
                  <a:lnTo>
                    <a:pt x="2416" y="1968"/>
                  </a:lnTo>
                  <a:lnTo>
                    <a:pt x="2410" y="1972"/>
                  </a:lnTo>
                  <a:lnTo>
                    <a:pt x="2394" y="1982"/>
                  </a:lnTo>
                  <a:lnTo>
                    <a:pt x="2386" y="1986"/>
                  </a:lnTo>
                  <a:lnTo>
                    <a:pt x="2378" y="1986"/>
                  </a:lnTo>
                  <a:lnTo>
                    <a:pt x="2376" y="1986"/>
                  </a:lnTo>
                  <a:lnTo>
                    <a:pt x="2368" y="1986"/>
                  </a:lnTo>
                  <a:lnTo>
                    <a:pt x="2362" y="1982"/>
                  </a:lnTo>
                  <a:lnTo>
                    <a:pt x="2354" y="1972"/>
                  </a:lnTo>
                  <a:lnTo>
                    <a:pt x="2342" y="1962"/>
                  </a:lnTo>
                  <a:lnTo>
                    <a:pt x="2334" y="1954"/>
                  </a:lnTo>
                  <a:lnTo>
                    <a:pt x="2328" y="1950"/>
                  </a:lnTo>
                  <a:lnTo>
                    <a:pt x="2320" y="1948"/>
                  </a:lnTo>
                  <a:lnTo>
                    <a:pt x="2316" y="1948"/>
                  </a:lnTo>
                  <a:lnTo>
                    <a:pt x="2310" y="1950"/>
                  </a:lnTo>
                  <a:lnTo>
                    <a:pt x="2306" y="1954"/>
                  </a:lnTo>
                  <a:lnTo>
                    <a:pt x="2302" y="1960"/>
                  </a:lnTo>
                  <a:close/>
                  <a:moveTo>
                    <a:pt x="2606" y="2298"/>
                  </a:moveTo>
                  <a:lnTo>
                    <a:pt x="2606" y="2298"/>
                  </a:lnTo>
                  <a:lnTo>
                    <a:pt x="2602" y="2290"/>
                  </a:lnTo>
                  <a:lnTo>
                    <a:pt x="2598" y="2284"/>
                  </a:lnTo>
                  <a:lnTo>
                    <a:pt x="2594" y="2280"/>
                  </a:lnTo>
                  <a:lnTo>
                    <a:pt x="2590" y="2272"/>
                  </a:lnTo>
                  <a:lnTo>
                    <a:pt x="2586" y="2258"/>
                  </a:lnTo>
                  <a:lnTo>
                    <a:pt x="2582" y="2252"/>
                  </a:lnTo>
                  <a:lnTo>
                    <a:pt x="2576" y="2248"/>
                  </a:lnTo>
                  <a:lnTo>
                    <a:pt x="2562" y="2244"/>
                  </a:lnTo>
                  <a:lnTo>
                    <a:pt x="2548" y="2236"/>
                  </a:lnTo>
                  <a:lnTo>
                    <a:pt x="2532" y="2226"/>
                  </a:lnTo>
                  <a:lnTo>
                    <a:pt x="2526" y="2220"/>
                  </a:lnTo>
                  <a:lnTo>
                    <a:pt x="2522" y="2214"/>
                  </a:lnTo>
                  <a:lnTo>
                    <a:pt x="2516" y="2180"/>
                  </a:lnTo>
                  <a:lnTo>
                    <a:pt x="2514" y="2174"/>
                  </a:lnTo>
                  <a:lnTo>
                    <a:pt x="2510" y="2168"/>
                  </a:lnTo>
                  <a:lnTo>
                    <a:pt x="2500" y="2158"/>
                  </a:lnTo>
                  <a:lnTo>
                    <a:pt x="2496" y="2152"/>
                  </a:lnTo>
                  <a:lnTo>
                    <a:pt x="2492" y="2146"/>
                  </a:lnTo>
                  <a:lnTo>
                    <a:pt x="2488" y="2130"/>
                  </a:lnTo>
                  <a:lnTo>
                    <a:pt x="2486" y="2128"/>
                  </a:lnTo>
                  <a:lnTo>
                    <a:pt x="2484" y="2128"/>
                  </a:lnTo>
                  <a:lnTo>
                    <a:pt x="2482" y="2128"/>
                  </a:lnTo>
                  <a:lnTo>
                    <a:pt x="2480" y="2128"/>
                  </a:lnTo>
                  <a:lnTo>
                    <a:pt x="2472" y="2138"/>
                  </a:lnTo>
                  <a:lnTo>
                    <a:pt x="2468" y="2144"/>
                  </a:lnTo>
                  <a:lnTo>
                    <a:pt x="2466" y="2150"/>
                  </a:lnTo>
                  <a:lnTo>
                    <a:pt x="2466" y="2184"/>
                  </a:lnTo>
                  <a:lnTo>
                    <a:pt x="2464" y="2192"/>
                  </a:lnTo>
                  <a:lnTo>
                    <a:pt x="2460" y="2198"/>
                  </a:lnTo>
                  <a:lnTo>
                    <a:pt x="2452" y="2206"/>
                  </a:lnTo>
                  <a:lnTo>
                    <a:pt x="2446" y="2210"/>
                  </a:lnTo>
                  <a:lnTo>
                    <a:pt x="2438" y="2212"/>
                  </a:lnTo>
                  <a:lnTo>
                    <a:pt x="2434" y="2212"/>
                  </a:lnTo>
                  <a:lnTo>
                    <a:pt x="2428" y="2210"/>
                  </a:lnTo>
                  <a:lnTo>
                    <a:pt x="2422" y="2204"/>
                  </a:lnTo>
                  <a:lnTo>
                    <a:pt x="2412" y="2188"/>
                  </a:lnTo>
                  <a:lnTo>
                    <a:pt x="2406" y="2184"/>
                  </a:lnTo>
                  <a:lnTo>
                    <a:pt x="2398" y="2182"/>
                  </a:lnTo>
                  <a:lnTo>
                    <a:pt x="2396" y="2182"/>
                  </a:lnTo>
                  <a:lnTo>
                    <a:pt x="2388" y="2180"/>
                  </a:lnTo>
                  <a:lnTo>
                    <a:pt x="2380" y="2178"/>
                  </a:lnTo>
                  <a:lnTo>
                    <a:pt x="2374" y="2176"/>
                  </a:lnTo>
                  <a:lnTo>
                    <a:pt x="2372" y="2174"/>
                  </a:lnTo>
                  <a:lnTo>
                    <a:pt x="2370" y="2172"/>
                  </a:lnTo>
                  <a:lnTo>
                    <a:pt x="2370" y="2168"/>
                  </a:lnTo>
                  <a:lnTo>
                    <a:pt x="2372" y="2164"/>
                  </a:lnTo>
                  <a:lnTo>
                    <a:pt x="2374" y="2160"/>
                  </a:lnTo>
                  <a:lnTo>
                    <a:pt x="2382" y="2146"/>
                  </a:lnTo>
                  <a:lnTo>
                    <a:pt x="2384" y="2140"/>
                  </a:lnTo>
                  <a:lnTo>
                    <a:pt x="2384" y="2138"/>
                  </a:lnTo>
                  <a:lnTo>
                    <a:pt x="2384" y="2134"/>
                  </a:lnTo>
                  <a:lnTo>
                    <a:pt x="2382" y="2132"/>
                  </a:lnTo>
                  <a:lnTo>
                    <a:pt x="2380" y="2132"/>
                  </a:lnTo>
                  <a:lnTo>
                    <a:pt x="2356" y="2126"/>
                  </a:lnTo>
                  <a:lnTo>
                    <a:pt x="2340" y="2124"/>
                  </a:lnTo>
                  <a:lnTo>
                    <a:pt x="2336" y="2124"/>
                  </a:lnTo>
                  <a:lnTo>
                    <a:pt x="2330" y="2124"/>
                  </a:lnTo>
                  <a:lnTo>
                    <a:pt x="2324" y="2128"/>
                  </a:lnTo>
                  <a:lnTo>
                    <a:pt x="2312" y="2136"/>
                  </a:lnTo>
                  <a:lnTo>
                    <a:pt x="2306" y="2140"/>
                  </a:lnTo>
                  <a:lnTo>
                    <a:pt x="2292" y="2146"/>
                  </a:lnTo>
                  <a:lnTo>
                    <a:pt x="2286" y="2150"/>
                  </a:lnTo>
                  <a:lnTo>
                    <a:pt x="2280" y="2154"/>
                  </a:lnTo>
                  <a:lnTo>
                    <a:pt x="2276" y="2160"/>
                  </a:lnTo>
                  <a:lnTo>
                    <a:pt x="2274" y="2164"/>
                  </a:lnTo>
                  <a:lnTo>
                    <a:pt x="2270" y="2170"/>
                  </a:lnTo>
                  <a:lnTo>
                    <a:pt x="2264" y="2172"/>
                  </a:lnTo>
                  <a:lnTo>
                    <a:pt x="2252" y="2168"/>
                  </a:lnTo>
                  <a:lnTo>
                    <a:pt x="2248" y="2166"/>
                  </a:lnTo>
                  <a:lnTo>
                    <a:pt x="2240" y="2164"/>
                  </a:lnTo>
                  <a:lnTo>
                    <a:pt x="2234" y="2166"/>
                  </a:lnTo>
                  <a:lnTo>
                    <a:pt x="2228" y="2168"/>
                  </a:lnTo>
                  <a:lnTo>
                    <a:pt x="2214" y="2176"/>
                  </a:lnTo>
                  <a:lnTo>
                    <a:pt x="2198" y="2188"/>
                  </a:lnTo>
                  <a:lnTo>
                    <a:pt x="2184" y="2196"/>
                  </a:lnTo>
                  <a:lnTo>
                    <a:pt x="2178" y="2198"/>
                  </a:lnTo>
                  <a:lnTo>
                    <a:pt x="2164" y="2206"/>
                  </a:lnTo>
                  <a:lnTo>
                    <a:pt x="2160" y="2208"/>
                  </a:lnTo>
                  <a:lnTo>
                    <a:pt x="2154" y="2212"/>
                  </a:lnTo>
                  <a:lnTo>
                    <a:pt x="2150" y="2220"/>
                  </a:lnTo>
                  <a:lnTo>
                    <a:pt x="2144" y="2234"/>
                  </a:lnTo>
                  <a:lnTo>
                    <a:pt x="2140" y="2238"/>
                  </a:lnTo>
                  <a:lnTo>
                    <a:pt x="2134" y="2240"/>
                  </a:lnTo>
                  <a:lnTo>
                    <a:pt x="2130" y="2240"/>
                  </a:lnTo>
                  <a:lnTo>
                    <a:pt x="2124" y="2242"/>
                  </a:lnTo>
                  <a:lnTo>
                    <a:pt x="2116" y="2246"/>
                  </a:lnTo>
                  <a:lnTo>
                    <a:pt x="2100" y="2256"/>
                  </a:lnTo>
                  <a:lnTo>
                    <a:pt x="2086" y="2264"/>
                  </a:lnTo>
                  <a:lnTo>
                    <a:pt x="2062" y="2276"/>
                  </a:lnTo>
                  <a:lnTo>
                    <a:pt x="2048" y="2286"/>
                  </a:lnTo>
                  <a:lnTo>
                    <a:pt x="2040" y="2294"/>
                  </a:lnTo>
                  <a:lnTo>
                    <a:pt x="2030" y="2306"/>
                  </a:lnTo>
                  <a:lnTo>
                    <a:pt x="2028" y="2312"/>
                  </a:lnTo>
                  <a:lnTo>
                    <a:pt x="2026" y="2320"/>
                  </a:lnTo>
                  <a:lnTo>
                    <a:pt x="2028" y="2326"/>
                  </a:lnTo>
                  <a:lnTo>
                    <a:pt x="2032" y="2340"/>
                  </a:lnTo>
                  <a:lnTo>
                    <a:pt x="2034" y="2356"/>
                  </a:lnTo>
                  <a:lnTo>
                    <a:pt x="2034" y="2360"/>
                  </a:lnTo>
                  <a:lnTo>
                    <a:pt x="2036" y="2376"/>
                  </a:lnTo>
                  <a:lnTo>
                    <a:pt x="2052" y="2428"/>
                  </a:lnTo>
                  <a:lnTo>
                    <a:pt x="2054" y="2444"/>
                  </a:lnTo>
                  <a:lnTo>
                    <a:pt x="2054" y="2448"/>
                  </a:lnTo>
                  <a:lnTo>
                    <a:pt x="2054" y="2464"/>
                  </a:lnTo>
                  <a:lnTo>
                    <a:pt x="2054" y="2488"/>
                  </a:lnTo>
                  <a:lnTo>
                    <a:pt x="2056" y="2494"/>
                  </a:lnTo>
                  <a:lnTo>
                    <a:pt x="2060" y="2500"/>
                  </a:lnTo>
                  <a:lnTo>
                    <a:pt x="2068" y="2510"/>
                  </a:lnTo>
                  <a:lnTo>
                    <a:pt x="2074" y="2514"/>
                  </a:lnTo>
                  <a:lnTo>
                    <a:pt x="2082" y="2514"/>
                  </a:lnTo>
                  <a:lnTo>
                    <a:pt x="2086" y="2514"/>
                  </a:lnTo>
                  <a:lnTo>
                    <a:pt x="2100" y="2512"/>
                  </a:lnTo>
                  <a:lnTo>
                    <a:pt x="2116" y="2508"/>
                  </a:lnTo>
                  <a:lnTo>
                    <a:pt x="2130" y="2502"/>
                  </a:lnTo>
                  <a:lnTo>
                    <a:pt x="2136" y="2498"/>
                  </a:lnTo>
                  <a:lnTo>
                    <a:pt x="2142" y="2496"/>
                  </a:lnTo>
                  <a:lnTo>
                    <a:pt x="2150" y="2496"/>
                  </a:lnTo>
                  <a:lnTo>
                    <a:pt x="2154" y="2496"/>
                  </a:lnTo>
                  <a:lnTo>
                    <a:pt x="2170" y="2492"/>
                  </a:lnTo>
                  <a:lnTo>
                    <a:pt x="2184" y="2488"/>
                  </a:lnTo>
                  <a:lnTo>
                    <a:pt x="2190" y="2484"/>
                  </a:lnTo>
                  <a:lnTo>
                    <a:pt x="2192" y="2480"/>
                  </a:lnTo>
                  <a:lnTo>
                    <a:pt x="2194" y="2476"/>
                  </a:lnTo>
                  <a:lnTo>
                    <a:pt x="2198" y="2472"/>
                  </a:lnTo>
                  <a:lnTo>
                    <a:pt x="2232" y="2460"/>
                  </a:lnTo>
                  <a:lnTo>
                    <a:pt x="2240" y="2458"/>
                  </a:lnTo>
                  <a:lnTo>
                    <a:pt x="2248" y="2456"/>
                  </a:lnTo>
                  <a:lnTo>
                    <a:pt x="2272" y="2456"/>
                  </a:lnTo>
                  <a:lnTo>
                    <a:pt x="2288" y="2458"/>
                  </a:lnTo>
                  <a:lnTo>
                    <a:pt x="2330" y="2464"/>
                  </a:lnTo>
                  <a:lnTo>
                    <a:pt x="2338" y="2468"/>
                  </a:lnTo>
                  <a:lnTo>
                    <a:pt x="2344" y="2472"/>
                  </a:lnTo>
                  <a:lnTo>
                    <a:pt x="2362" y="2490"/>
                  </a:lnTo>
                  <a:lnTo>
                    <a:pt x="2374" y="2500"/>
                  </a:lnTo>
                  <a:lnTo>
                    <a:pt x="2382" y="2510"/>
                  </a:lnTo>
                  <a:lnTo>
                    <a:pt x="2388" y="2514"/>
                  </a:lnTo>
                  <a:lnTo>
                    <a:pt x="2396" y="2514"/>
                  </a:lnTo>
                  <a:lnTo>
                    <a:pt x="2398" y="2514"/>
                  </a:lnTo>
                  <a:lnTo>
                    <a:pt x="2406" y="2516"/>
                  </a:lnTo>
                  <a:lnTo>
                    <a:pt x="2410" y="2522"/>
                  </a:lnTo>
                  <a:lnTo>
                    <a:pt x="2414" y="2528"/>
                  </a:lnTo>
                  <a:lnTo>
                    <a:pt x="2422" y="2540"/>
                  </a:lnTo>
                  <a:lnTo>
                    <a:pt x="2430" y="2548"/>
                  </a:lnTo>
                  <a:lnTo>
                    <a:pt x="2442" y="2558"/>
                  </a:lnTo>
                  <a:lnTo>
                    <a:pt x="2458" y="2570"/>
                  </a:lnTo>
                  <a:lnTo>
                    <a:pt x="2474" y="2576"/>
                  </a:lnTo>
                  <a:lnTo>
                    <a:pt x="2488" y="2580"/>
                  </a:lnTo>
                  <a:lnTo>
                    <a:pt x="2494" y="2582"/>
                  </a:lnTo>
                  <a:lnTo>
                    <a:pt x="2502" y="2580"/>
                  </a:lnTo>
                  <a:lnTo>
                    <a:pt x="2508" y="2578"/>
                  </a:lnTo>
                  <a:lnTo>
                    <a:pt x="2514" y="2576"/>
                  </a:lnTo>
                  <a:lnTo>
                    <a:pt x="2520" y="2580"/>
                  </a:lnTo>
                  <a:lnTo>
                    <a:pt x="2528" y="2588"/>
                  </a:lnTo>
                  <a:lnTo>
                    <a:pt x="2534" y="2592"/>
                  </a:lnTo>
                  <a:lnTo>
                    <a:pt x="2538" y="2594"/>
                  </a:lnTo>
                  <a:lnTo>
                    <a:pt x="2544" y="2592"/>
                  </a:lnTo>
                  <a:lnTo>
                    <a:pt x="2550" y="2588"/>
                  </a:lnTo>
                  <a:lnTo>
                    <a:pt x="2558" y="2580"/>
                  </a:lnTo>
                  <a:lnTo>
                    <a:pt x="2570" y="2570"/>
                  </a:lnTo>
                  <a:lnTo>
                    <a:pt x="2576" y="2568"/>
                  </a:lnTo>
                  <a:lnTo>
                    <a:pt x="2588" y="2564"/>
                  </a:lnTo>
                  <a:lnTo>
                    <a:pt x="2592" y="2562"/>
                  </a:lnTo>
                  <a:lnTo>
                    <a:pt x="2592" y="2556"/>
                  </a:lnTo>
                  <a:lnTo>
                    <a:pt x="2592" y="2552"/>
                  </a:lnTo>
                  <a:lnTo>
                    <a:pt x="2594" y="2544"/>
                  </a:lnTo>
                  <a:lnTo>
                    <a:pt x="2596" y="2538"/>
                  </a:lnTo>
                  <a:lnTo>
                    <a:pt x="2608" y="2512"/>
                  </a:lnTo>
                  <a:lnTo>
                    <a:pt x="2616" y="2498"/>
                  </a:lnTo>
                  <a:lnTo>
                    <a:pt x="2638" y="2434"/>
                  </a:lnTo>
                  <a:lnTo>
                    <a:pt x="2642" y="2418"/>
                  </a:lnTo>
                  <a:lnTo>
                    <a:pt x="2642" y="2396"/>
                  </a:lnTo>
                  <a:lnTo>
                    <a:pt x="2642" y="2380"/>
                  </a:lnTo>
                  <a:lnTo>
                    <a:pt x="2642" y="2366"/>
                  </a:lnTo>
                  <a:lnTo>
                    <a:pt x="2642" y="2350"/>
                  </a:lnTo>
                  <a:lnTo>
                    <a:pt x="2642" y="2346"/>
                  </a:lnTo>
                  <a:lnTo>
                    <a:pt x="2640" y="2340"/>
                  </a:lnTo>
                  <a:lnTo>
                    <a:pt x="2636" y="2334"/>
                  </a:lnTo>
                  <a:lnTo>
                    <a:pt x="2620" y="2324"/>
                  </a:lnTo>
                  <a:lnTo>
                    <a:pt x="2614" y="2318"/>
                  </a:lnTo>
                  <a:lnTo>
                    <a:pt x="2610" y="2312"/>
                  </a:lnTo>
                  <a:lnTo>
                    <a:pt x="2606" y="2298"/>
                  </a:lnTo>
                  <a:close/>
                  <a:moveTo>
                    <a:pt x="2522" y="2632"/>
                  </a:moveTo>
                  <a:lnTo>
                    <a:pt x="2522" y="2632"/>
                  </a:lnTo>
                  <a:lnTo>
                    <a:pt x="2520" y="2634"/>
                  </a:lnTo>
                  <a:lnTo>
                    <a:pt x="2518" y="2634"/>
                  </a:lnTo>
                  <a:lnTo>
                    <a:pt x="2516" y="2638"/>
                  </a:lnTo>
                  <a:lnTo>
                    <a:pt x="2518" y="2640"/>
                  </a:lnTo>
                  <a:lnTo>
                    <a:pt x="2522" y="2654"/>
                  </a:lnTo>
                  <a:lnTo>
                    <a:pt x="2524" y="2670"/>
                  </a:lnTo>
                  <a:lnTo>
                    <a:pt x="2524" y="2674"/>
                  </a:lnTo>
                  <a:lnTo>
                    <a:pt x="2526" y="2680"/>
                  </a:lnTo>
                  <a:lnTo>
                    <a:pt x="2532" y="2684"/>
                  </a:lnTo>
                  <a:lnTo>
                    <a:pt x="2538" y="2688"/>
                  </a:lnTo>
                  <a:lnTo>
                    <a:pt x="2540" y="2688"/>
                  </a:lnTo>
                  <a:lnTo>
                    <a:pt x="2544" y="2688"/>
                  </a:lnTo>
                  <a:lnTo>
                    <a:pt x="2546" y="2686"/>
                  </a:lnTo>
                  <a:lnTo>
                    <a:pt x="2548" y="2684"/>
                  </a:lnTo>
                  <a:lnTo>
                    <a:pt x="2550" y="2678"/>
                  </a:lnTo>
                  <a:lnTo>
                    <a:pt x="2556" y="2664"/>
                  </a:lnTo>
                  <a:lnTo>
                    <a:pt x="2562" y="2650"/>
                  </a:lnTo>
                  <a:lnTo>
                    <a:pt x="2564" y="2634"/>
                  </a:lnTo>
                  <a:lnTo>
                    <a:pt x="2564" y="2632"/>
                  </a:lnTo>
                  <a:lnTo>
                    <a:pt x="2564" y="2628"/>
                  </a:lnTo>
                  <a:lnTo>
                    <a:pt x="2562" y="2626"/>
                  </a:lnTo>
                  <a:lnTo>
                    <a:pt x="2560" y="2626"/>
                  </a:lnTo>
                  <a:lnTo>
                    <a:pt x="2556" y="2626"/>
                  </a:lnTo>
                  <a:lnTo>
                    <a:pt x="2552" y="2630"/>
                  </a:lnTo>
                  <a:lnTo>
                    <a:pt x="2544" y="2632"/>
                  </a:lnTo>
                  <a:lnTo>
                    <a:pt x="2536" y="2632"/>
                  </a:lnTo>
                  <a:lnTo>
                    <a:pt x="2522" y="2632"/>
                  </a:lnTo>
                  <a:close/>
                  <a:moveTo>
                    <a:pt x="2478" y="958"/>
                  </a:moveTo>
                  <a:lnTo>
                    <a:pt x="2478" y="958"/>
                  </a:lnTo>
                  <a:lnTo>
                    <a:pt x="2476" y="954"/>
                  </a:lnTo>
                  <a:lnTo>
                    <a:pt x="2476" y="958"/>
                  </a:lnTo>
                  <a:lnTo>
                    <a:pt x="2476" y="962"/>
                  </a:lnTo>
                  <a:lnTo>
                    <a:pt x="2474" y="976"/>
                  </a:lnTo>
                  <a:lnTo>
                    <a:pt x="2468" y="992"/>
                  </a:lnTo>
                  <a:lnTo>
                    <a:pt x="2468" y="998"/>
                  </a:lnTo>
                  <a:lnTo>
                    <a:pt x="2470" y="1006"/>
                  </a:lnTo>
                  <a:lnTo>
                    <a:pt x="2472" y="1012"/>
                  </a:lnTo>
                  <a:lnTo>
                    <a:pt x="2474" y="1018"/>
                  </a:lnTo>
                  <a:lnTo>
                    <a:pt x="2476" y="1026"/>
                  </a:lnTo>
                  <a:lnTo>
                    <a:pt x="2476" y="1088"/>
                  </a:lnTo>
                  <a:lnTo>
                    <a:pt x="2476" y="1104"/>
                  </a:lnTo>
                  <a:lnTo>
                    <a:pt x="2476" y="1118"/>
                  </a:lnTo>
                  <a:lnTo>
                    <a:pt x="2478" y="1124"/>
                  </a:lnTo>
                  <a:lnTo>
                    <a:pt x="2484" y="1128"/>
                  </a:lnTo>
                  <a:lnTo>
                    <a:pt x="2498" y="1134"/>
                  </a:lnTo>
                  <a:lnTo>
                    <a:pt x="2502" y="1134"/>
                  </a:lnTo>
                  <a:lnTo>
                    <a:pt x="2500" y="1130"/>
                  </a:lnTo>
                  <a:lnTo>
                    <a:pt x="2490" y="1114"/>
                  </a:lnTo>
                  <a:lnTo>
                    <a:pt x="2486" y="1106"/>
                  </a:lnTo>
                  <a:lnTo>
                    <a:pt x="2486" y="1098"/>
                  </a:lnTo>
                  <a:lnTo>
                    <a:pt x="2486" y="1094"/>
                  </a:lnTo>
                  <a:lnTo>
                    <a:pt x="2486" y="1088"/>
                  </a:lnTo>
                  <a:lnTo>
                    <a:pt x="2488" y="1080"/>
                  </a:lnTo>
                  <a:lnTo>
                    <a:pt x="2492" y="1074"/>
                  </a:lnTo>
                  <a:lnTo>
                    <a:pt x="2496" y="1070"/>
                  </a:lnTo>
                  <a:lnTo>
                    <a:pt x="2498" y="1070"/>
                  </a:lnTo>
                  <a:lnTo>
                    <a:pt x="2500" y="1072"/>
                  </a:lnTo>
                  <a:lnTo>
                    <a:pt x="2502" y="1074"/>
                  </a:lnTo>
                  <a:lnTo>
                    <a:pt x="2502" y="1070"/>
                  </a:lnTo>
                  <a:lnTo>
                    <a:pt x="2488" y="1006"/>
                  </a:lnTo>
                  <a:lnTo>
                    <a:pt x="2486" y="990"/>
                  </a:lnTo>
                  <a:lnTo>
                    <a:pt x="2486" y="988"/>
                  </a:lnTo>
                  <a:lnTo>
                    <a:pt x="2482" y="972"/>
                  </a:lnTo>
                  <a:lnTo>
                    <a:pt x="2478" y="958"/>
                  </a:lnTo>
                  <a:close/>
                  <a:moveTo>
                    <a:pt x="2460" y="1170"/>
                  </a:moveTo>
                  <a:lnTo>
                    <a:pt x="2460" y="1170"/>
                  </a:lnTo>
                  <a:lnTo>
                    <a:pt x="2458" y="1176"/>
                  </a:lnTo>
                  <a:lnTo>
                    <a:pt x="2456" y="1182"/>
                  </a:lnTo>
                  <a:lnTo>
                    <a:pt x="2456" y="1196"/>
                  </a:lnTo>
                  <a:lnTo>
                    <a:pt x="2454" y="1204"/>
                  </a:lnTo>
                  <a:lnTo>
                    <a:pt x="2452" y="1212"/>
                  </a:lnTo>
                  <a:lnTo>
                    <a:pt x="2450" y="1216"/>
                  </a:lnTo>
                  <a:lnTo>
                    <a:pt x="2446" y="1224"/>
                  </a:lnTo>
                  <a:lnTo>
                    <a:pt x="2446" y="1232"/>
                  </a:lnTo>
                  <a:lnTo>
                    <a:pt x="2446" y="1236"/>
                  </a:lnTo>
                  <a:lnTo>
                    <a:pt x="2448" y="1238"/>
                  </a:lnTo>
                  <a:lnTo>
                    <a:pt x="2450" y="1236"/>
                  </a:lnTo>
                  <a:lnTo>
                    <a:pt x="2460" y="1220"/>
                  </a:lnTo>
                  <a:lnTo>
                    <a:pt x="2464" y="1218"/>
                  </a:lnTo>
                  <a:lnTo>
                    <a:pt x="2466" y="1218"/>
                  </a:lnTo>
                  <a:lnTo>
                    <a:pt x="2468" y="1218"/>
                  </a:lnTo>
                  <a:lnTo>
                    <a:pt x="2472" y="1220"/>
                  </a:lnTo>
                  <a:lnTo>
                    <a:pt x="2480" y="1228"/>
                  </a:lnTo>
                  <a:lnTo>
                    <a:pt x="2482" y="1230"/>
                  </a:lnTo>
                  <a:lnTo>
                    <a:pt x="2484" y="1230"/>
                  </a:lnTo>
                  <a:lnTo>
                    <a:pt x="2486" y="1228"/>
                  </a:lnTo>
                  <a:lnTo>
                    <a:pt x="2488" y="1226"/>
                  </a:lnTo>
                  <a:lnTo>
                    <a:pt x="2492" y="1220"/>
                  </a:lnTo>
                  <a:lnTo>
                    <a:pt x="2496" y="1214"/>
                  </a:lnTo>
                  <a:lnTo>
                    <a:pt x="2502" y="1210"/>
                  </a:lnTo>
                  <a:lnTo>
                    <a:pt x="2508" y="1208"/>
                  </a:lnTo>
                  <a:lnTo>
                    <a:pt x="2520" y="1198"/>
                  </a:lnTo>
                  <a:lnTo>
                    <a:pt x="2528" y="1190"/>
                  </a:lnTo>
                  <a:lnTo>
                    <a:pt x="2530" y="1188"/>
                  </a:lnTo>
                  <a:lnTo>
                    <a:pt x="2530" y="1186"/>
                  </a:lnTo>
                  <a:lnTo>
                    <a:pt x="2528" y="1184"/>
                  </a:lnTo>
                  <a:lnTo>
                    <a:pt x="2526" y="1184"/>
                  </a:lnTo>
                  <a:lnTo>
                    <a:pt x="2522" y="1184"/>
                  </a:lnTo>
                  <a:lnTo>
                    <a:pt x="2506" y="1182"/>
                  </a:lnTo>
                  <a:lnTo>
                    <a:pt x="2492" y="1178"/>
                  </a:lnTo>
                  <a:lnTo>
                    <a:pt x="2478" y="1170"/>
                  </a:lnTo>
                  <a:lnTo>
                    <a:pt x="2472" y="1168"/>
                  </a:lnTo>
                  <a:lnTo>
                    <a:pt x="2466" y="1168"/>
                  </a:lnTo>
                  <a:lnTo>
                    <a:pt x="2460" y="1170"/>
                  </a:lnTo>
                  <a:close/>
                  <a:moveTo>
                    <a:pt x="2438" y="1284"/>
                  </a:moveTo>
                  <a:lnTo>
                    <a:pt x="2438" y="1284"/>
                  </a:lnTo>
                  <a:lnTo>
                    <a:pt x="2432" y="1300"/>
                  </a:lnTo>
                  <a:lnTo>
                    <a:pt x="2430" y="1304"/>
                  </a:lnTo>
                  <a:lnTo>
                    <a:pt x="2426" y="1310"/>
                  </a:lnTo>
                  <a:lnTo>
                    <a:pt x="2420" y="1316"/>
                  </a:lnTo>
                  <a:lnTo>
                    <a:pt x="2414" y="1318"/>
                  </a:lnTo>
                  <a:lnTo>
                    <a:pt x="2400" y="1326"/>
                  </a:lnTo>
                  <a:lnTo>
                    <a:pt x="2374" y="1346"/>
                  </a:lnTo>
                  <a:lnTo>
                    <a:pt x="2368" y="1350"/>
                  </a:lnTo>
                  <a:lnTo>
                    <a:pt x="2360" y="1350"/>
                  </a:lnTo>
                  <a:lnTo>
                    <a:pt x="2356" y="1350"/>
                  </a:lnTo>
                  <a:lnTo>
                    <a:pt x="2340" y="1354"/>
                  </a:lnTo>
                  <a:lnTo>
                    <a:pt x="2326" y="1358"/>
                  </a:lnTo>
                  <a:lnTo>
                    <a:pt x="2320" y="1362"/>
                  </a:lnTo>
                  <a:lnTo>
                    <a:pt x="2318" y="1366"/>
                  </a:lnTo>
                  <a:lnTo>
                    <a:pt x="2322" y="1378"/>
                  </a:lnTo>
                  <a:lnTo>
                    <a:pt x="2326" y="1392"/>
                  </a:lnTo>
                  <a:lnTo>
                    <a:pt x="2328" y="1394"/>
                  </a:lnTo>
                  <a:lnTo>
                    <a:pt x="2330" y="1396"/>
                  </a:lnTo>
                  <a:lnTo>
                    <a:pt x="2332" y="1396"/>
                  </a:lnTo>
                  <a:lnTo>
                    <a:pt x="2334" y="1394"/>
                  </a:lnTo>
                  <a:lnTo>
                    <a:pt x="2342" y="1386"/>
                  </a:lnTo>
                  <a:lnTo>
                    <a:pt x="2348" y="1382"/>
                  </a:lnTo>
                  <a:lnTo>
                    <a:pt x="2354" y="1380"/>
                  </a:lnTo>
                  <a:lnTo>
                    <a:pt x="2358" y="1378"/>
                  </a:lnTo>
                  <a:lnTo>
                    <a:pt x="2362" y="1376"/>
                  </a:lnTo>
                  <a:lnTo>
                    <a:pt x="2366" y="1374"/>
                  </a:lnTo>
                  <a:lnTo>
                    <a:pt x="2368" y="1376"/>
                  </a:lnTo>
                  <a:lnTo>
                    <a:pt x="2370" y="1376"/>
                  </a:lnTo>
                  <a:lnTo>
                    <a:pt x="2374" y="1374"/>
                  </a:lnTo>
                  <a:lnTo>
                    <a:pt x="2382" y="1366"/>
                  </a:lnTo>
                  <a:lnTo>
                    <a:pt x="2388" y="1362"/>
                  </a:lnTo>
                  <a:lnTo>
                    <a:pt x="2392" y="1360"/>
                  </a:lnTo>
                  <a:lnTo>
                    <a:pt x="2404" y="1360"/>
                  </a:lnTo>
                  <a:lnTo>
                    <a:pt x="2408" y="1360"/>
                  </a:lnTo>
                  <a:lnTo>
                    <a:pt x="2422" y="1360"/>
                  </a:lnTo>
                  <a:lnTo>
                    <a:pt x="2432" y="1360"/>
                  </a:lnTo>
                  <a:lnTo>
                    <a:pt x="2436" y="1360"/>
                  </a:lnTo>
                  <a:lnTo>
                    <a:pt x="2440" y="1356"/>
                  </a:lnTo>
                  <a:lnTo>
                    <a:pt x="2444" y="1350"/>
                  </a:lnTo>
                  <a:lnTo>
                    <a:pt x="2446" y="1342"/>
                  </a:lnTo>
                  <a:lnTo>
                    <a:pt x="2446" y="1330"/>
                  </a:lnTo>
                  <a:lnTo>
                    <a:pt x="2446" y="1322"/>
                  </a:lnTo>
                  <a:lnTo>
                    <a:pt x="2450" y="1314"/>
                  </a:lnTo>
                  <a:lnTo>
                    <a:pt x="2452" y="1308"/>
                  </a:lnTo>
                  <a:lnTo>
                    <a:pt x="2458" y="1294"/>
                  </a:lnTo>
                  <a:lnTo>
                    <a:pt x="2462" y="1280"/>
                  </a:lnTo>
                  <a:lnTo>
                    <a:pt x="2464" y="1272"/>
                  </a:lnTo>
                  <a:lnTo>
                    <a:pt x="2460" y="1266"/>
                  </a:lnTo>
                  <a:lnTo>
                    <a:pt x="2450" y="1250"/>
                  </a:lnTo>
                  <a:lnTo>
                    <a:pt x="2448" y="1246"/>
                  </a:lnTo>
                  <a:lnTo>
                    <a:pt x="2446" y="1246"/>
                  </a:lnTo>
                  <a:lnTo>
                    <a:pt x="2446" y="1248"/>
                  </a:lnTo>
                  <a:lnTo>
                    <a:pt x="2444" y="1260"/>
                  </a:lnTo>
                  <a:lnTo>
                    <a:pt x="2438" y="1284"/>
                  </a:lnTo>
                  <a:close/>
                </a:path>
              </a:pathLst>
            </a:custGeom>
            <a:solidFill>
              <a:srgbClr val="00A1DA">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34" name="Freeform 15"/>
            <p:cNvSpPr>
              <a:spLocks noEditPoints="1"/>
            </p:cNvSpPr>
            <p:nvPr/>
          </p:nvSpPr>
          <p:spPr bwMode="auto">
            <a:xfrm>
              <a:off x="0" y="753"/>
              <a:ext cx="2211" cy="3018"/>
            </a:xfrm>
            <a:custGeom>
              <a:avLst/>
              <a:gdLst>
                <a:gd name="T0" fmla="*/ 1757 w 2211"/>
                <a:gd name="T1" fmla="*/ 431 h 3018"/>
                <a:gd name="T2" fmla="*/ 1780 w 2211"/>
                <a:gd name="T3" fmla="*/ 502 h 3018"/>
                <a:gd name="T4" fmla="*/ 1792 w 2211"/>
                <a:gd name="T5" fmla="*/ 608 h 3018"/>
                <a:gd name="T6" fmla="*/ 1954 w 2211"/>
                <a:gd name="T7" fmla="*/ 711 h 3018"/>
                <a:gd name="T8" fmla="*/ 2035 w 2211"/>
                <a:gd name="T9" fmla="*/ 540 h 3018"/>
                <a:gd name="T10" fmla="*/ 2203 w 2211"/>
                <a:gd name="T11" fmla="*/ 366 h 3018"/>
                <a:gd name="T12" fmla="*/ 2188 w 2211"/>
                <a:gd name="T13" fmla="*/ 325 h 3018"/>
                <a:gd name="T14" fmla="*/ 2153 w 2211"/>
                <a:gd name="T15" fmla="*/ 272 h 3018"/>
                <a:gd name="T16" fmla="*/ 2085 w 2211"/>
                <a:gd name="T17" fmla="*/ 202 h 3018"/>
                <a:gd name="T18" fmla="*/ 2002 w 2211"/>
                <a:gd name="T19" fmla="*/ 129 h 3018"/>
                <a:gd name="T20" fmla="*/ 1934 w 2211"/>
                <a:gd name="T21" fmla="*/ 108 h 3018"/>
                <a:gd name="T22" fmla="*/ 1737 w 2211"/>
                <a:gd name="T23" fmla="*/ 207 h 3018"/>
                <a:gd name="T24" fmla="*/ 1288 w 2211"/>
                <a:gd name="T25" fmla="*/ 159 h 3018"/>
                <a:gd name="T26" fmla="*/ 1303 w 2211"/>
                <a:gd name="T27" fmla="*/ 194 h 3018"/>
                <a:gd name="T28" fmla="*/ 1356 w 2211"/>
                <a:gd name="T29" fmla="*/ 207 h 3018"/>
                <a:gd name="T30" fmla="*/ 1364 w 2211"/>
                <a:gd name="T31" fmla="*/ 156 h 3018"/>
                <a:gd name="T32" fmla="*/ 1374 w 2211"/>
                <a:gd name="T33" fmla="*/ 66 h 3018"/>
                <a:gd name="T34" fmla="*/ 1361 w 2211"/>
                <a:gd name="T35" fmla="*/ 3 h 3018"/>
                <a:gd name="T36" fmla="*/ 1319 w 2211"/>
                <a:gd name="T37" fmla="*/ 13 h 3018"/>
                <a:gd name="T38" fmla="*/ 1266 w 2211"/>
                <a:gd name="T39" fmla="*/ 58 h 3018"/>
                <a:gd name="T40" fmla="*/ 1248 w 2211"/>
                <a:gd name="T41" fmla="*/ 81 h 3018"/>
                <a:gd name="T42" fmla="*/ 1253 w 2211"/>
                <a:gd name="T43" fmla="*/ 144 h 3018"/>
                <a:gd name="T44" fmla="*/ 1268 w 2211"/>
                <a:gd name="T45" fmla="*/ 227 h 3018"/>
                <a:gd name="T46" fmla="*/ 1379 w 2211"/>
                <a:gd name="T47" fmla="*/ 252 h 3018"/>
                <a:gd name="T48" fmla="*/ 1271 w 2211"/>
                <a:gd name="T49" fmla="*/ 217 h 3018"/>
                <a:gd name="T50" fmla="*/ 1172 w 2211"/>
                <a:gd name="T51" fmla="*/ 1629 h 3018"/>
                <a:gd name="T52" fmla="*/ 1677 w 2211"/>
                <a:gd name="T53" fmla="*/ 1170 h 3018"/>
                <a:gd name="T54" fmla="*/ 1500 w 2211"/>
                <a:gd name="T55" fmla="*/ 703 h 3018"/>
                <a:gd name="T56" fmla="*/ 1437 w 2211"/>
                <a:gd name="T57" fmla="*/ 376 h 3018"/>
                <a:gd name="T58" fmla="*/ 1520 w 2211"/>
                <a:gd name="T59" fmla="*/ 509 h 3018"/>
                <a:gd name="T60" fmla="*/ 1606 w 2211"/>
                <a:gd name="T61" fmla="*/ 540 h 3018"/>
                <a:gd name="T62" fmla="*/ 1674 w 2211"/>
                <a:gd name="T63" fmla="*/ 527 h 3018"/>
                <a:gd name="T64" fmla="*/ 1694 w 2211"/>
                <a:gd name="T65" fmla="*/ 502 h 3018"/>
                <a:gd name="T66" fmla="*/ 1659 w 2211"/>
                <a:gd name="T67" fmla="*/ 446 h 3018"/>
                <a:gd name="T68" fmla="*/ 1634 w 2211"/>
                <a:gd name="T69" fmla="*/ 388 h 3018"/>
                <a:gd name="T70" fmla="*/ 1553 w 2211"/>
                <a:gd name="T71" fmla="*/ 345 h 3018"/>
                <a:gd name="T72" fmla="*/ 1442 w 2211"/>
                <a:gd name="T73" fmla="*/ 300 h 3018"/>
                <a:gd name="T74" fmla="*/ 1341 w 2211"/>
                <a:gd name="T75" fmla="*/ 330 h 3018"/>
                <a:gd name="T76" fmla="*/ 1319 w 2211"/>
                <a:gd name="T77" fmla="*/ 386 h 3018"/>
                <a:gd name="T78" fmla="*/ 1182 w 2211"/>
                <a:gd name="T79" fmla="*/ 424 h 3018"/>
                <a:gd name="T80" fmla="*/ 1172 w 2211"/>
                <a:gd name="T81" fmla="*/ 308 h 3018"/>
                <a:gd name="T82" fmla="*/ 1112 w 2211"/>
                <a:gd name="T83" fmla="*/ 315 h 3018"/>
                <a:gd name="T84" fmla="*/ 1024 w 2211"/>
                <a:gd name="T85" fmla="*/ 333 h 3018"/>
                <a:gd name="T86" fmla="*/ 1034 w 2211"/>
                <a:gd name="T87" fmla="*/ 383 h 3018"/>
                <a:gd name="T88" fmla="*/ 1129 w 2211"/>
                <a:gd name="T89" fmla="*/ 429 h 3018"/>
                <a:gd name="T90" fmla="*/ 451 w 2211"/>
                <a:gd name="T91" fmla="*/ 378 h 3018"/>
                <a:gd name="T92" fmla="*/ 156 w 2211"/>
                <a:gd name="T93" fmla="*/ 840 h 3018"/>
                <a:gd name="T94" fmla="*/ 837 w 2211"/>
                <a:gd name="T95" fmla="*/ 1417 h 3018"/>
                <a:gd name="T96" fmla="*/ 1256 w 2211"/>
                <a:gd name="T97" fmla="*/ 1755 h 3018"/>
                <a:gd name="T98" fmla="*/ 1629 w 2211"/>
                <a:gd name="T99" fmla="*/ 1679 h 3018"/>
                <a:gd name="T100" fmla="*/ 1553 w 2211"/>
                <a:gd name="T101" fmla="*/ 1654 h 3018"/>
                <a:gd name="T102" fmla="*/ 1414 w 2211"/>
                <a:gd name="T103" fmla="*/ 1851 h 3018"/>
                <a:gd name="T104" fmla="*/ 1891 w 2211"/>
                <a:gd name="T105" fmla="*/ 1893 h 3018"/>
                <a:gd name="T106" fmla="*/ 1591 w 2211"/>
                <a:gd name="T107" fmla="*/ 1795 h 3018"/>
                <a:gd name="T108" fmla="*/ 1435 w 2211"/>
                <a:gd name="T109" fmla="*/ 2057 h 3018"/>
                <a:gd name="T110" fmla="*/ 1629 w 2211"/>
                <a:gd name="T111" fmla="*/ 2524 h 3018"/>
                <a:gd name="T112" fmla="*/ 1740 w 2211"/>
                <a:gd name="T113" fmla="*/ 2741 h 3018"/>
                <a:gd name="T114" fmla="*/ 2110 w 2211"/>
                <a:gd name="T115" fmla="*/ 2342 h 3018"/>
                <a:gd name="T116" fmla="*/ 1472 w 2211"/>
                <a:gd name="T117" fmla="*/ 562 h 3018"/>
                <a:gd name="T118" fmla="*/ 1394 w 2211"/>
                <a:gd name="T119" fmla="*/ 577 h 3018"/>
                <a:gd name="T120" fmla="*/ 978 w 2211"/>
                <a:gd name="T121" fmla="*/ 338 h 3018"/>
                <a:gd name="T122" fmla="*/ 1039 w 2211"/>
                <a:gd name="T123" fmla="*/ 250 h 30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11" h="3018">
                  <a:moveTo>
                    <a:pt x="1636" y="295"/>
                  </a:moveTo>
                  <a:lnTo>
                    <a:pt x="1639" y="300"/>
                  </a:lnTo>
                  <a:lnTo>
                    <a:pt x="1639" y="303"/>
                  </a:lnTo>
                  <a:lnTo>
                    <a:pt x="1639" y="308"/>
                  </a:lnTo>
                  <a:lnTo>
                    <a:pt x="1636" y="310"/>
                  </a:lnTo>
                  <a:lnTo>
                    <a:pt x="1636" y="313"/>
                  </a:lnTo>
                  <a:lnTo>
                    <a:pt x="1634" y="315"/>
                  </a:lnTo>
                  <a:lnTo>
                    <a:pt x="1636" y="320"/>
                  </a:lnTo>
                  <a:lnTo>
                    <a:pt x="1636" y="323"/>
                  </a:lnTo>
                  <a:lnTo>
                    <a:pt x="1641" y="328"/>
                  </a:lnTo>
                  <a:lnTo>
                    <a:pt x="1644" y="333"/>
                  </a:lnTo>
                  <a:lnTo>
                    <a:pt x="1649" y="335"/>
                  </a:lnTo>
                  <a:lnTo>
                    <a:pt x="1651" y="338"/>
                  </a:lnTo>
                  <a:lnTo>
                    <a:pt x="1656" y="340"/>
                  </a:lnTo>
                  <a:lnTo>
                    <a:pt x="1664" y="340"/>
                  </a:lnTo>
                  <a:lnTo>
                    <a:pt x="1669" y="340"/>
                  </a:lnTo>
                  <a:lnTo>
                    <a:pt x="1679" y="340"/>
                  </a:lnTo>
                  <a:lnTo>
                    <a:pt x="1687" y="338"/>
                  </a:lnTo>
                  <a:lnTo>
                    <a:pt x="1697" y="338"/>
                  </a:lnTo>
                  <a:lnTo>
                    <a:pt x="1704" y="338"/>
                  </a:lnTo>
                  <a:lnTo>
                    <a:pt x="1712" y="338"/>
                  </a:lnTo>
                  <a:lnTo>
                    <a:pt x="1719" y="340"/>
                  </a:lnTo>
                  <a:lnTo>
                    <a:pt x="1724" y="343"/>
                  </a:lnTo>
                  <a:lnTo>
                    <a:pt x="1729" y="348"/>
                  </a:lnTo>
                  <a:lnTo>
                    <a:pt x="1732" y="356"/>
                  </a:lnTo>
                  <a:lnTo>
                    <a:pt x="1737" y="363"/>
                  </a:lnTo>
                  <a:lnTo>
                    <a:pt x="1740" y="368"/>
                  </a:lnTo>
                  <a:lnTo>
                    <a:pt x="1745" y="373"/>
                  </a:lnTo>
                  <a:lnTo>
                    <a:pt x="1750" y="378"/>
                  </a:lnTo>
                  <a:lnTo>
                    <a:pt x="1752" y="386"/>
                  </a:lnTo>
                  <a:lnTo>
                    <a:pt x="1757" y="391"/>
                  </a:lnTo>
                  <a:lnTo>
                    <a:pt x="1760" y="401"/>
                  </a:lnTo>
                  <a:lnTo>
                    <a:pt x="1760" y="411"/>
                  </a:lnTo>
                  <a:lnTo>
                    <a:pt x="1760" y="424"/>
                  </a:lnTo>
                  <a:lnTo>
                    <a:pt x="1757" y="431"/>
                  </a:lnTo>
                  <a:lnTo>
                    <a:pt x="1757" y="439"/>
                  </a:lnTo>
                  <a:lnTo>
                    <a:pt x="1757" y="444"/>
                  </a:lnTo>
                  <a:lnTo>
                    <a:pt x="1757" y="449"/>
                  </a:lnTo>
                  <a:lnTo>
                    <a:pt x="1757" y="451"/>
                  </a:lnTo>
                  <a:lnTo>
                    <a:pt x="1760" y="451"/>
                  </a:lnTo>
                  <a:lnTo>
                    <a:pt x="1765" y="454"/>
                  </a:lnTo>
                  <a:lnTo>
                    <a:pt x="1770" y="454"/>
                  </a:lnTo>
                  <a:lnTo>
                    <a:pt x="1775" y="454"/>
                  </a:lnTo>
                  <a:lnTo>
                    <a:pt x="1777" y="456"/>
                  </a:lnTo>
                  <a:lnTo>
                    <a:pt x="1782" y="456"/>
                  </a:lnTo>
                  <a:lnTo>
                    <a:pt x="1782" y="459"/>
                  </a:lnTo>
                  <a:lnTo>
                    <a:pt x="1782" y="461"/>
                  </a:lnTo>
                  <a:lnTo>
                    <a:pt x="1780" y="464"/>
                  </a:lnTo>
                  <a:lnTo>
                    <a:pt x="1772" y="464"/>
                  </a:lnTo>
                  <a:lnTo>
                    <a:pt x="1767" y="466"/>
                  </a:lnTo>
                  <a:lnTo>
                    <a:pt x="1765" y="469"/>
                  </a:lnTo>
                  <a:lnTo>
                    <a:pt x="1765" y="471"/>
                  </a:lnTo>
                  <a:lnTo>
                    <a:pt x="1767" y="471"/>
                  </a:lnTo>
                  <a:lnTo>
                    <a:pt x="1770" y="474"/>
                  </a:lnTo>
                  <a:lnTo>
                    <a:pt x="1775" y="477"/>
                  </a:lnTo>
                  <a:lnTo>
                    <a:pt x="1777" y="477"/>
                  </a:lnTo>
                  <a:lnTo>
                    <a:pt x="1775" y="477"/>
                  </a:lnTo>
                  <a:lnTo>
                    <a:pt x="1770" y="477"/>
                  </a:lnTo>
                  <a:lnTo>
                    <a:pt x="1765" y="479"/>
                  </a:lnTo>
                  <a:lnTo>
                    <a:pt x="1762" y="482"/>
                  </a:lnTo>
                  <a:lnTo>
                    <a:pt x="1757" y="484"/>
                  </a:lnTo>
                  <a:lnTo>
                    <a:pt x="1755" y="487"/>
                  </a:lnTo>
                  <a:lnTo>
                    <a:pt x="1755" y="489"/>
                  </a:lnTo>
                  <a:lnTo>
                    <a:pt x="1757" y="494"/>
                  </a:lnTo>
                  <a:lnTo>
                    <a:pt x="1762" y="497"/>
                  </a:lnTo>
                  <a:lnTo>
                    <a:pt x="1767" y="499"/>
                  </a:lnTo>
                  <a:lnTo>
                    <a:pt x="1772" y="502"/>
                  </a:lnTo>
                  <a:lnTo>
                    <a:pt x="1780" y="502"/>
                  </a:lnTo>
                  <a:lnTo>
                    <a:pt x="1785" y="502"/>
                  </a:lnTo>
                  <a:lnTo>
                    <a:pt x="1790" y="499"/>
                  </a:lnTo>
                  <a:lnTo>
                    <a:pt x="1792" y="497"/>
                  </a:lnTo>
                  <a:lnTo>
                    <a:pt x="1795" y="494"/>
                  </a:lnTo>
                  <a:lnTo>
                    <a:pt x="1798" y="492"/>
                  </a:lnTo>
                  <a:lnTo>
                    <a:pt x="1800" y="489"/>
                  </a:lnTo>
                  <a:lnTo>
                    <a:pt x="1800" y="487"/>
                  </a:lnTo>
                  <a:lnTo>
                    <a:pt x="1803" y="484"/>
                  </a:lnTo>
                  <a:lnTo>
                    <a:pt x="1805" y="484"/>
                  </a:lnTo>
                  <a:lnTo>
                    <a:pt x="1808" y="484"/>
                  </a:lnTo>
                  <a:lnTo>
                    <a:pt x="1810" y="482"/>
                  </a:lnTo>
                  <a:lnTo>
                    <a:pt x="1815" y="487"/>
                  </a:lnTo>
                  <a:lnTo>
                    <a:pt x="1815" y="494"/>
                  </a:lnTo>
                  <a:lnTo>
                    <a:pt x="1815" y="504"/>
                  </a:lnTo>
                  <a:lnTo>
                    <a:pt x="1813" y="512"/>
                  </a:lnTo>
                  <a:lnTo>
                    <a:pt x="1810" y="514"/>
                  </a:lnTo>
                  <a:lnTo>
                    <a:pt x="1805" y="514"/>
                  </a:lnTo>
                  <a:lnTo>
                    <a:pt x="1803" y="517"/>
                  </a:lnTo>
                  <a:lnTo>
                    <a:pt x="1798" y="519"/>
                  </a:lnTo>
                  <a:lnTo>
                    <a:pt x="1792" y="522"/>
                  </a:lnTo>
                  <a:lnTo>
                    <a:pt x="1787" y="527"/>
                  </a:lnTo>
                  <a:lnTo>
                    <a:pt x="1785" y="529"/>
                  </a:lnTo>
                  <a:lnTo>
                    <a:pt x="1780" y="532"/>
                  </a:lnTo>
                  <a:lnTo>
                    <a:pt x="1777" y="537"/>
                  </a:lnTo>
                  <a:lnTo>
                    <a:pt x="1777" y="545"/>
                  </a:lnTo>
                  <a:lnTo>
                    <a:pt x="1775" y="555"/>
                  </a:lnTo>
                  <a:lnTo>
                    <a:pt x="1772" y="565"/>
                  </a:lnTo>
                  <a:lnTo>
                    <a:pt x="1772" y="572"/>
                  </a:lnTo>
                  <a:lnTo>
                    <a:pt x="1772" y="582"/>
                  </a:lnTo>
                  <a:lnTo>
                    <a:pt x="1775" y="587"/>
                  </a:lnTo>
                  <a:lnTo>
                    <a:pt x="1775" y="593"/>
                  </a:lnTo>
                  <a:lnTo>
                    <a:pt x="1777" y="598"/>
                  </a:lnTo>
                  <a:lnTo>
                    <a:pt x="1782" y="600"/>
                  </a:lnTo>
                  <a:lnTo>
                    <a:pt x="1787" y="605"/>
                  </a:lnTo>
                  <a:lnTo>
                    <a:pt x="1792" y="608"/>
                  </a:lnTo>
                  <a:lnTo>
                    <a:pt x="1795" y="613"/>
                  </a:lnTo>
                  <a:lnTo>
                    <a:pt x="1800" y="618"/>
                  </a:lnTo>
                  <a:lnTo>
                    <a:pt x="1803" y="625"/>
                  </a:lnTo>
                  <a:lnTo>
                    <a:pt x="1803" y="630"/>
                  </a:lnTo>
                  <a:lnTo>
                    <a:pt x="1803" y="638"/>
                  </a:lnTo>
                  <a:lnTo>
                    <a:pt x="1805" y="643"/>
                  </a:lnTo>
                  <a:lnTo>
                    <a:pt x="1810" y="648"/>
                  </a:lnTo>
                  <a:lnTo>
                    <a:pt x="1815" y="653"/>
                  </a:lnTo>
                  <a:lnTo>
                    <a:pt x="1820" y="658"/>
                  </a:lnTo>
                  <a:lnTo>
                    <a:pt x="1825" y="661"/>
                  </a:lnTo>
                  <a:lnTo>
                    <a:pt x="1833" y="666"/>
                  </a:lnTo>
                  <a:lnTo>
                    <a:pt x="1838" y="671"/>
                  </a:lnTo>
                  <a:lnTo>
                    <a:pt x="1843" y="673"/>
                  </a:lnTo>
                  <a:lnTo>
                    <a:pt x="1848" y="678"/>
                  </a:lnTo>
                  <a:lnTo>
                    <a:pt x="1856" y="683"/>
                  </a:lnTo>
                  <a:lnTo>
                    <a:pt x="1863" y="691"/>
                  </a:lnTo>
                  <a:lnTo>
                    <a:pt x="1871" y="693"/>
                  </a:lnTo>
                  <a:lnTo>
                    <a:pt x="1881" y="698"/>
                  </a:lnTo>
                  <a:lnTo>
                    <a:pt x="1888" y="698"/>
                  </a:lnTo>
                  <a:lnTo>
                    <a:pt x="1896" y="698"/>
                  </a:lnTo>
                  <a:lnTo>
                    <a:pt x="1903" y="696"/>
                  </a:lnTo>
                  <a:lnTo>
                    <a:pt x="1908" y="696"/>
                  </a:lnTo>
                  <a:lnTo>
                    <a:pt x="1914" y="696"/>
                  </a:lnTo>
                  <a:lnTo>
                    <a:pt x="1919" y="696"/>
                  </a:lnTo>
                  <a:lnTo>
                    <a:pt x="1924" y="698"/>
                  </a:lnTo>
                  <a:lnTo>
                    <a:pt x="1926" y="701"/>
                  </a:lnTo>
                  <a:lnTo>
                    <a:pt x="1929" y="703"/>
                  </a:lnTo>
                  <a:lnTo>
                    <a:pt x="1931" y="706"/>
                  </a:lnTo>
                  <a:lnTo>
                    <a:pt x="1931" y="708"/>
                  </a:lnTo>
                  <a:lnTo>
                    <a:pt x="1934" y="708"/>
                  </a:lnTo>
                  <a:lnTo>
                    <a:pt x="1936" y="711"/>
                  </a:lnTo>
                  <a:lnTo>
                    <a:pt x="1939" y="711"/>
                  </a:lnTo>
                  <a:lnTo>
                    <a:pt x="1944" y="711"/>
                  </a:lnTo>
                  <a:lnTo>
                    <a:pt x="1949" y="711"/>
                  </a:lnTo>
                  <a:lnTo>
                    <a:pt x="1954" y="711"/>
                  </a:lnTo>
                  <a:lnTo>
                    <a:pt x="1956" y="711"/>
                  </a:lnTo>
                  <a:lnTo>
                    <a:pt x="1964" y="708"/>
                  </a:lnTo>
                  <a:lnTo>
                    <a:pt x="1966" y="708"/>
                  </a:lnTo>
                  <a:lnTo>
                    <a:pt x="1971" y="706"/>
                  </a:lnTo>
                  <a:lnTo>
                    <a:pt x="1977" y="703"/>
                  </a:lnTo>
                  <a:lnTo>
                    <a:pt x="1979" y="701"/>
                  </a:lnTo>
                  <a:lnTo>
                    <a:pt x="1982" y="698"/>
                  </a:lnTo>
                  <a:lnTo>
                    <a:pt x="1984" y="693"/>
                  </a:lnTo>
                  <a:lnTo>
                    <a:pt x="1984" y="691"/>
                  </a:lnTo>
                  <a:lnTo>
                    <a:pt x="1984" y="681"/>
                  </a:lnTo>
                  <a:lnTo>
                    <a:pt x="1984" y="673"/>
                  </a:lnTo>
                  <a:lnTo>
                    <a:pt x="1984" y="668"/>
                  </a:lnTo>
                  <a:lnTo>
                    <a:pt x="1984" y="666"/>
                  </a:lnTo>
                  <a:lnTo>
                    <a:pt x="1984" y="661"/>
                  </a:lnTo>
                  <a:lnTo>
                    <a:pt x="1987" y="658"/>
                  </a:lnTo>
                  <a:lnTo>
                    <a:pt x="1989" y="656"/>
                  </a:lnTo>
                  <a:lnTo>
                    <a:pt x="1992" y="653"/>
                  </a:lnTo>
                  <a:lnTo>
                    <a:pt x="1994" y="648"/>
                  </a:lnTo>
                  <a:lnTo>
                    <a:pt x="1992" y="640"/>
                  </a:lnTo>
                  <a:lnTo>
                    <a:pt x="1989" y="633"/>
                  </a:lnTo>
                  <a:lnTo>
                    <a:pt x="1989" y="628"/>
                  </a:lnTo>
                  <a:lnTo>
                    <a:pt x="1992" y="625"/>
                  </a:lnTo>
                  <a:lnTo>
                    <a:pt x="1994" y="620"/>
                  </a:lnTo>
                  <a:lnTo>
                    <a:pt x="1999" y="615"/>
                  </a:lnTo>
                  <a:lnTo>
                    <a:pt x="2004" y="608"/>
                  </a:lnTo>
                  <a:lnTo>
                    <a:pt x="2007" y="600"/>
                  </a:lnTo>
                  <a:lnTo>
                    <a:pt x="2009" y="593"/>
                  </a:lnTo>
                  <a:lnTo>
                    <a:pt x="2012" y="585"/>
                  </a:lnTo>
                  <a:lnTo>
                    <a:pt x="2009" y="580"/>
                  </a:lnTo>
                  <a:lnTo>
                    <a:pt x="2009" y="572"/>
                  </a:lnTo>
                  <a:lnTo>
                    <a:pt x="2012" y="565"/>
                  </a:lnTo>
                  <a:lnTo>
                    <a:pt x="2014" y="560"/>
                  </a:lnTo>
                  <a:lnTo>
                    <a:pt x="2022" y="552"/>
                  </a:lnTo>
                  <a:lnTo>
                    <a:pt x="2027" y="545"/>
                  </a:lnTo>
                  <a:lnTo>
                    <a:pt x="2035" y="540"/>
                  </a:lnTo>
                  <a:lnTo>
                    <a:pt x="2042" y="535"/>
                  </a:lnTo>
                  <a:lnTo>
                    <a:pt x="2047" y="532"/>
                  </a:lnTo>
                  <a:lnTo>
                    <a:pt x="2052" y="529"/>
                  </a:lnTo>
                  <a:lnTo>
                    <a:pt x="2057" y="527"/>
                  </a:lnTo>
                  <a:lnTo>
                    <a:pt x="2065" y="524"/>
                  </a:lnTo>
                  <a:lnTo>
                    <a:pt x="2072" y="517"/>
                  </a:lnTo>
                  <a:lnTo>
                    <a:pt x="2080" y="512"/>
                  </a:lnTo>
                  <a:lnTo>
                    <a:pt x="2087" y="502"/>
                  </a:lnTo>
                  <a:lnTo>
                    <a:pt x="2093" y="494"/>
                  </a:lnTo>
                  <a:lnTo>
                    <a:pt x="2098" y="484"/>
                  </a:lnTo>
                  <a:lnTo>
                    <a:pt x="2100" y="474"/>
                  </a:lnTo>
                  <a:lnTo>
                    <a:pt x="2105" y="466"/>
                  </a:lnTo>
                  <a:lnTo>
                    <a:pt x="2108" y="461"/>
                  </a:lnTo>
                  <a:lnTo>
                    <a:pt x="2108" y="456"/>
                  </a:lnTo>
                  <a:lnTo>
                    <a:pt x="2113" y="454"/>
                  </a:lnTo>
                  <a:lnTo>
                    <a:pt x="2118" y="451"/>
                  </a:lnTo>
                  <a:lnTo>
                    <a:pt x="2123" y="449"/>
                  </a:lnTo>
                  <a:lnTo>
                    <a:pt x="2125" y="446"/>
                  </a:lnTo>
                  <a:lnTo>
                    <a:pt x="2130" y="444"/>
                  </a:lnTo>
                  <a:lnTo>
                    <a:pt x="2135" y="439"/>
                  </a:lnTo>
                  <a:lnTo>
                    <a:pt x="2140" y="434"/>
                  </a:lnTo>
                  <a:lnTo>
                    <a:pt x="2148" y="429"/>
                  </a:lnTo>
                  <a:lnTo>
                    <a:pt x="2156" y="424"/>
                  </a:lnTo>
                  <a:lnTo>
                    <a:pt x="2163" y="416"/>
                  </a:lnTo>
                  <a:lnTo>
                    <a:pt x="2171" y="411"/>
                  </a:lnTo>
                  <a:lnTo>
                    <a:pt x="2176" y="403"/>
                  </a:lnTo>
                  <a:lnTo>
                    <a:pt x="2183" y="396"/>
                  </a:lnTo>
                  <a:lnTo>
                    <a:pt x="2191" y="391"/>
                  </a:lnTo>
                  <a:lnTo>
                    <a:pt x="2196" y="386"/>
                  </a:lnTo>
                  <a:lnTo>
                    <a:pt x="2198" y="378"/>
                  </a:lnTo>
                  <a:lnTo>
                    <a:pt x="2203" y="376"/>
                  </a:lnTo>
                  <a:lnTo>
                    <a:pt x="2203" y="371"/>
                  </a:lnTo>
                  <a:lnTo>
                    <a:pt x="2206" y="368"/>
                  </a:lnTo>
                  <a:lnTo>
                    <a:pt x="2203" y="366"/>
                  </a:lnTo>
                  <a:lnTo>
                    <a:pt x="2196" y="363"/>
                  </a:lnTo>
                  <a:lnTo>
                    <a:pt x="2188" y="363"/>
                  </a:lnTo>
                  <a:lnTo>
                    <a:pt x="2178" y="366"/>
                  </a:lnTo>
                  <a:lnTo>
                    <a:pt x="2168" y="368"/>
                  </a:lnTo>
                  <a:lnTo>
                    <a:pt x="2161" y="371"/>
                  </a:lnTo>
                  <a:lnTo>
                    <a:pt x="2150" y="376"/>
                  </a:lnTo>
                  <a:lnTo>
                    <a:pt x="2143" y="381"/>
                  </a:lnTo>
                  <a:lnTo>
                    <a:pt x="2140" y="383"/>
                  </a:lnTo>
                  <a:lnTo>
                    <a:pt x="2140" y="381"/>
                  </a:lnTo>
                  <a:lnTo>
                    <a:pt x="2143" y="378"/>
                  </a:lnTo>
                  <a:lnTo>
                    <a:pt x="2145" y="376"/>
                  </a:lnTo>
                  <a:lnTo>
                    <a:pt x="2145" y="371"/>
                  </a:lnTo>
                  <a:lnTo>
                    <a:pt x="2143" y="366"/>
                  </a:lnTo>
                  <a:lnTo>
                    <a:pt x="2138" y="366"/>
                  </a:lnTo>
                  <a:lnTo>
                    <a:pt x="2128" y="366"/>
                  </a:lnTo>
                  <a:lnTo>
                    <a:pt x="2125" y="368"/>
                  </a:lnTo>
                  <a:lnTo>
                    <a:pt x="2125" y="366"/>
                  </a:lnTo>
                  <a:lnTo>
                    <a:pt x="2130" y="363"/>
                  </a:lnTo>
                  <a:lnTo>
                    <a:pt x="2140" y="358"/>
                  </a:lnTo>
                  <a:lnTo>
                    <a:pt x="2150" y="356"/>
                  </a:lnTo>
                  <a:lnTo>
                    <a:pt x="2158" y="353"/>
                  </a:lnTo>
                  <a:lnTo>
                    <a:pt x="2166" y="350"/>
                  </a:lnTo>
                  <a:lnTo>
                    <a:pt x="2171" y="353"/>
                  </a:lnTo>
                  <a:lnTo>
                    <a:pt x="2173" y="353"/>
                  </a:lnTo>
                  <a:lnTo>
                    <a:pt x="2178" y="356"/>
                  </a:lnTo>
                  <a:lnTo>
                    <a:pt x="2183" y="353"/>
                  </a:lnTo>
                  <a:lnTo>
                    <a:pt x="2188" y="353"/>
                  </a:lnTo>
                  <a:lnTo>
                    <a:pt x="2193" y="350"/>
                  </a:lnTo>
                  <a:lnTo>
                    <a:pt x="2198" y="345"/>
                  </a:lnTo>
                  <a:lnTo>
                    <a:pt x="2201" y="343"/>
                  </a:lnTo>
                  <a:lnTo>
                    <a:pt x="2201" y="338"/>
                  </a:lnTo>
                  <a:lnTo>
                    <a:pt x="2198" y="333"/>
                  </a:lnTo>
                  <a:lnTo>
                    <a:pt x="2196" y="330"/>
                  </a:lnTo>
                  <a:lnTo>
                    <a:pt x="2193" y="328"/>
                  </a:lnTo>
                  <a:lnTo>
                    <a:pt x="2188" y="325"/>
                  </a:lnTo>
                  <a:lnTo>
                    <a:pt x="2183" y="325"/>
                  </a:lnTo>
                  <a:lnTo>
                    <a:pt x="2176" y="323"/>
                  </a:lnTo>
                  <a:lnTo>
                    <a:pt x="2168" y="323"/>
                  </a:lnTo>
                  <a:lnTo>
                    <a:pt x="2161" y="323"/>
                  </a:lnTo>
                  <a:lnTo>
                    <a:pt x="2153" y="323"/>
                  </a:lnTo>
                  <a:lnTo>
                    <a:pt x="2145" y="323"/>
                  </a:lnTo>
                  <a:lnTo>
                    <a:pt x="2140" y="323"/>
                  </a:lnTo>
                  <a:lnTo>
                    <a:pt x="2138" y="325"/>
                  </a:lnTo>
                  <a:lnTo>
                    <a:pt x="2135" y="325"/>
                  </a:lnTo>
                  <a:lnTo>
                    <a:pt x="2135" y="323"/>
                  </a:lnTo>
                  <a:lnTo>
                    <a:pt x="2138" y="320"/>
                  </a:lnTo>
                  <a:lnTo>
                    <a:pt x="2143" y="318"/>
                  </a:lnTo>
                  <a:lnTo>
                    <a:pt x="2148" y="318"/>
                  </a:lnTo>
                  <a:lnTo>
                    <a:pt x="2153" y="318"/>
                  </a:lnTo>
                  <a:lnTo>
                    <a:pt x="2158" y="318"/>
                  </a:lnTo>
                  <a:lnTo>
                    <a:pt x="2161" y="315"/>
                  </a:lnTo>
                  <a:lnTo>
                    <a:pt x="2161" y="313"/>
                  </a:lnTo>
                  <a:lnTo>
                    <a:pt x="2156" y="310"/>
                  </a:lnTo>
                  <a:lnTo>
                    <a:pt x="2150" y="308"/>
                  </a:lnTo>
                  <a:lnTo>
                    <a:pt x="2145" y="305"/>
                  </a:lnTo>
                  <a:lnTo>
                    <a:pt x="2140" y="303"/>
                  </a:lnTo>
                  <a:lnTo>
                    <a:pt x="2135" y="303"/>
                  </a:lnTo>
                  <a:lnTo>
                    <a:pt x="2133" y="300"/>
                  </a:lnTo>
                  <a:lnTo>
                    <a:pt x="2133" y="298"/>
                  </a:lnTo>
                  <a:lnTo>
                    <a:pt x="2138" y="295"/>
                  </a:lnTo>
                  <a:lnTo>
                    <a:pt x="2143" y="292"/>
                  </a:lnTo>
                  <a:lnTo>
                    <a:pt x="2148" y="290"/>
                  </a:lnTo>
                  <a:lnTo>
                    <a:pt x="2150" y="285"/>
                  </a:lnTo>
                  <a:lnTo>
                    <a:pt x="2153" y="282"/>
                  </a:lnTo>
                  <a:lnTo>
                    <a:pt x="2156" y="277"/>
                  </a:lnTo>
                  <a:lnTo>
                    <a:pt x="2156" y="275"/>
                  </a:lnTo>
                  <a:lnTo>
                    <a:pt x="2153" y="272"/>
                  </a:lnTo>
                  <a:lnTo>
                    <a:pt x="2153" y="270"/>
                  </a:lnTo>
                  <a:lnTo>
                    <a:pt x="2150" y="267"/>
                  </a:lnTo>
                  <a:lnTo>
                    <a:pt x="2150" y="265"/>
                  </a:lnTo>
                  <a:lnTo>
                    <a:pt x="2150" y="260"/>
                  </a:lnTo>
                  <a:lnTo>
                    <a:pt x="2153" y="257"/>
                  </a:lnTo>
                  <a:lnTo>
                    <a:pt x="2153" y="255"/>
                  </a:lnTo>
                  <a:lnTo>
                    <a:pt x="2153" y="252"/>
                  </a:lnTo>
                  <a:lnTo>
                    <a:pt x="2150" y="250"/>
                  </a:lnTo>
                  <a:lnTo>
                    <a:pt x="2148" y="250"/>
                  </a:lnTo>
                  <a:lnTo>
                    <a:pt x="2143" y="247"/>
                  </a:lnTo>
                  <a:lnTo>
                    <a:pt x="2140" y="245"/>
                  </a:lnTo>
                  <a:lnTo>
                    <a:pt x="2140" y="242"/>
                  </a:lnTo>
                  <a:lnTo>
                    <a:pt x="2140" y="240"/>
                  </a:lnTo>
                  <a:lnTo>
                    <a:pt x="2140" y="237"/>
                  </a:lnTo>
                  <a:lnTo>
                    <a:pt x="2138" y="234"/>
                  </a:lnTo>
                  <a:lnTo>
                    <a:pt x="2133" y="234"/>
                  </a:lnTo>
                  <a:lnTo>
                    <a:pt x="2128" y="232"/>
                  </a:lnTo>
                  <a:lnTo>
                    <a:pt x="2120" y="232"/>
                  </a:lnTo>
                  <a:lnTo>
                    <a:pt x="2113" y="229"/>
                  </a:lnTo>
                  <a:lnTo>
                    <a:pt x="2105" y="229"/>
                  </a:lnTo>
                  <a:lnTo>
                    <a:pt x="2100" y="227"/>
                  </a:lnTo>
                  <a:lnTo>
                    <a:pt x="2095" y="224"/>
                  </a:lnTo>
                  <a:lnTo>
                    <a:pt x="2095" y="219"/>
                  </a:lnTo>
                  <a:lnTo>
                    <a:pt x="2100" y="217"/>
                  </a:lnTo>
                  <a:lnTo>
                    <a:pt x="2105" y="212"/>
                  </a:lnTo>
                  <a:lnTo>
                    <a:pt x="2108" y="207"/>
                  </a:lnTo>
                  <a:lnTo>
                    <a:pt x="2110" y="204"/>
                  </a:lnTo>
                  <a:lnTo>
                    <a:pt x="2108" y="202"/>
                  </a:lnTo>
                  <a:lnTo>
                    <a:pt x="2105" y="202"/>
                  </a:lnTo>
                  <a:lnTo>
                    <a:pt x="2103" y="199"/>
                  </a:lnTo>
                  <a:lnTo>
                    <a:pt x="2098" y="202"/>
                  </a:lnTo>
                  <a:lnTo>
                    <a:pt x="2093" y="202"/>
                  </a:lnTo>
                  <a:lnTo>
                    <a:pt x="2087" y="202"/>
                  </a:lnTo>
                  <a:lnTo>
                    <a:pt x="2085" y="202"/>
                  </a:lnTo>
                  <a:lnTo>
                    <a:pt x="2082" y="199"/>
                  </a:lnTo>
                  <a:lnTo>
                    <a:pt x="2082" y="197"/>
                  </a:lnTo>
                  <a:lnTo>
                    <a:pt x="2080" y="197"/>
                  </a:lnTo>
                  <a:lnTo>
                    <a:pt x="2077" y="194"/>
                  </a:lnTo>
                  <a:lnTo>
                    <a:pt x="2075" y="194"/>
                  </a:lnTo>
                  <a:lnTo>
                    <a:pt x="2070" y="194"/>
                  </a:lnTo>
                  <a:lnTo>
                    <a:pt x="2062" y="194"/>
                  </a:lnTo>
                  <a:lnTo>
                    <a:pt x="2055" y="184"/>
                  </a:lnTo>
                  <a:lnTo>
                    <a:pt x="2052" y="174"/>
                  </a:lnTo>
                  <a:lnTo>
                    <a:pt x="2050" y="161"/>
                  </a:lnTo>
                  <a:lnTo>
                    <a:pt x="2050" y="154"/>
                  </a:lnTo>
                  <a:lnTo>
                    <a:pt x="2050" y="146"/>
                  </a:lnTo>
                  <a:lnTo>
                    <a:pt x="2050" y="141"/>
                  </a:lnTo>
                  <a:lnTo>
                    <a:pt x="2047" y="134"/>
                  </a:lnTo>
                  <a:lnTo>
                    <a:pt x="2045" y="129"/>
                  </a:lnTo>
                  <a:lnTo>
                    <a:pt x="2045" y="121"/>
                  </a:lnTo>
                  <a:lnTo>
                    <a:pt x="2047" y="111"/>
                  </a:lnTo>
                  <a:lnTo>
                    <a:pt x="2047" y="103"/>
                  </a:lnTo>
                  <a:lnTo>
                    <a:pt x="2047" y="101"/>
                  </a:lnTo>
                  <a:lnTo>
                    <a:pt x="2045" y="98"/>
                  </a:lnTo>
                  <a:lnTo>
                    <a:pt x="2042" y="98"/>
                  </a:lnTo>
                  <a:lnTo>
                    <a:pt x="2040" y="96"/>
                  </a:lnTo>
                  <a:lnTo>
                    <a:pt x="2035" y="96"/>
                  </a:lnTo>
                  <a:lnTo>
                    <a:pt x="2032" y="98"/>
                  </a:lnTo>
                  <a:lnTo>
                    <a:pt x="2029" y="98"/>
                  </a:lnTo>
                  <a:lnTo>
                    <a:pt x="2027" y="98"/>
                  </a:lnTo>
                  <a:lnTo>
                    <a:pt x="2022" y="101"/>
                  </a:lnTo>
                  <a:lnTo>
                    <a:pt x="2017" y="103"/>
                  </a:lnTo>
                  <a:lnTo>
                    <a:pt x="2014" y="106"/>
                  </a:lnTo>
                  <a:lnTo>
                    <a:pt x="2012" y="111"/>
                  </a:lnTo>
                  <a:lnTo>
                    <a:pt x="2009" y="113"/>
                  </a:lnTo>
                  <a:lnTo>
                    <a:pt x="2007" y="116"/>
                  </a:lnTo>
                  <a:lnTo>
                    <a:pt x="2004" y="121"/>
                  </a:lnTo>
                  <a:lnTo>
                    <a:pt x="2004" y="124"/>
                  </a:lnTo>
                  <a:lnTo>
                    <a:pt x="2002" y="129"/>
                  </a:lnTo>
                  <a:lnTo>
                    <a:pt x="1999" y="131"/>
                  </a:lnTo>
                  <a:lnTo>
                    <a:pt x="1997" y="131"/>
                  </a:lnTo>
                  <a:lnTo>
                    <a:pt x="1994" y="131"/>
                  </a:lnTo>
                  <a:lnTo>
                    <a:pt x="1992" y="134"/>
                  </a:lnTo>
                  <a:lnTo>
                    <a:pt x="1992" y="131"/>
                  </a:lnTo>
                  <a:lnTo>
                    <a:pt x="1989" y="131"/>
                  </a:lnTo>
                  <a:lnTo>
                    <a:pt x="1987" y="129"/>
                  </a:lnTo>
                  <a:lnTo>
                    <a:pt x="1984" y="126"/>
                  </a:lnTo>
                  <a:lnTo>
                    <a:pt x="1982" y="126"/>
                  </a:lnTo>
                  <a:lnTo>
                    <a:pt x="1979" y="126"/>
                  </a:lnTo>
                  <a:lnTo>
                    <a:pt x="1977" y="129"/>
                  </a:lnTo>
                  <a:lnTo>
                    <a:pt x="1974" y="131"/>
                  </a:lnTo>
                  <a:lnTo>
                    <a:pt x="1971" y="134"/>
                  </a:lnTo>
                  <a:lnTo>
                    <a:pt x="1969" y="136"/>
                  </a:lnTo>
                  <a:lnTo>
                    <a:pt x="1964" y="141"/>
                  </a:lnTo>
                  <a:lnTo>
                    <a:pt x="1964" y="139"/>
                  </a:lnTo>
                  <a:lnTo>
                    <a:pt x="1964" y="136"/>
                  </a:lnTo>
                  <a:lnTo>
                    <a:pt x="1964" y="134"/>
                  </a:lnTo>
                  <a:lnTo>
                    <a:pt x="1961" y="131"/>
                  </a:lnTo>
                  <a:lnTo>
                    <a:pt x="1954" y="131"/>
                  </a:lnTo>
                  <a:lnTo>
                    <a:pt x="1946" y="134"/>
                  </a:lnTo>
                  <a:lnTo>
                    <a:pt x="1946" y="131"/>
                  </a:lnTo>
                  <a:lnTo>
                    <a:pt x="1951" y="129"/>
                  </a:lnTo>
                  <a:lnTo>
                    <a:pt x="1954" y="124"/>
                  </a:lnTo>
                  <a:lnTo>
                    <a:pt x="1959" y="119"/>
                  </a:lnTo>
                  <a:lnTo>
                    <a:pt x="1961" y="116"/>
                  </a:lnTo>
                  <a:lnTo>
                    <a:pt x="1964" y="111"/>
                  </a:lnTo>
                  <a:lnTo>
                    <a:pt x="1961" y="108"/>
                  </a:lnTo>
                  <a:lnTo>
                    <a:pt x="1954" y="108"/>
                  </a:lnTo>
                  <a:lnTo>
                    <a:pt x="1949" y="111"/>
                  </a:lnTo>
                  <a:lnTo>
                    <a:pt x="1944" y="111"/>
                  </a:lnTo>
                  <a:lnTo>
                    <a:pt x="1939" y="111"/>
                  </a:lnTo>
                  <a:lnTo>
                    <a:pt x="1934" y="108"/>
                  </a:lnTo>
                  <a:lnTo>
                    <a:pt x="1931" y="108"/>
                  </a:lnTo>
                  <a:lnTo>
                    <a:pt x="1926" y="108"/>
                  </a:lnTo>
                  <a:lnTo>
                    <a:pt x="1924" y="108"/>
                  </a:lnTo>
                  <a:lnTo>
                    <a:pt x="1919" y="108"/>
                  </a:lnTo>
                  <a:lnTo>
                    <a:pt x="1916" y="108"/>
                  </a:lnTo>
                  <a:lnTo>
                    <a:pt x="1914" y="111"/>
                  </a:lnTo>
                  <a:lnTo>
                    <a:pt x="1911" y="111"/>
                  </a:lnTo>
                  <a:lnTo>
                    <a:pt x="1906" y="111"/>
                  </a:lnTo>
                  <a:lnTo>
                    <a:pt x="1898" y="116"/>
                  </a:lnTo>
                  <a:lnTo>
                    <a:pt x="1888" y="121"/>
                  </a:lnTo>
                  <a:lnTo>
                    <a:pt x="1876" y="126"/>
                  </a:lnTo>
                  <a:lnTo>
                    <a:pt x="1866" y="129"/>
                  </a:lnTo>
                  <a:lnTo>
                    <a:pt x="1853" y="134"/>
                  </a:lnTo>
                  <a:lnTo>
                    <a:pt x="1845" y="139"/>
                  </a:lnTo>
                  <a:lnTo>
                    <a:pt x="1838" y="144"/>
                  </a:lnTo>
                  <a:lnTo>
                    <a:pt x="1835" y="149"/>
                  </a:lnTo>
                  <a:lnTo>
                    <a:pt x="1833" y="151"/>
                  </a:lnTo>
                  <a:lnTo>
                    <a:pt x="1830" y="156"/>
                  </a:lnTo>
                  <a:lnTo>
                    <a:pt x="1830" y="159"/>
                  </a:lnTo>
                  <a:lnTo>
                    <a:pt x="1828" y="161"/>
                  </a:lnTo>
                  <a:lnTo>
                    <a:pt x="1825" y="164"/>
                  </a:lnTo>
                  <a:lnTo>
                    <a:pt x="1820" y="166"/>
                  </a:lnTo>
                  <a:lnTo>
                    <a:pt x="1815" y="166"/>
                  </a:lnTo>
                  <a:lnTo>
                    <a:pt x="1808" y="166"/>
                  </a:lnTo>
                  <a:lnTo>
                    <a:pt x="1800" y="169"/>
                  </a:lnTo>
                  <a:lnTo>
                    <a:pt x="1792" y="169"/>
                  </a:lnTo>
                  <a:lnTo>
                    <a:pt x="1782" y="174"/>
                  </a:lnTo>
                  <a:lnTo>
                    <a:pt x="1775" y="176"/>
                  </a:lnTo>
                  <a:lnTo>
                    <a:pt x="1767" y="182"/>
                  </a:lnTo>
                  <a:lnTo>
                    <a:pt x="1760" y="184"/>
                  </a:lnTo>
                  <a:lnTo>
                    <a:pt x="1755" y="189"/>
                  </a:lnTo>
                  <a:lnTo>
                    <a:pt x="1752" y="192"/>
                  </a:lnTo>
                  <a:lnTo>
                    <a:pt x="1750" y="197"/>
                  </a:lnTo>
                  <a:lnTo>
                    <a:pt x="1745" y="202"/>
                  </a:lnTo>
                  <a:lnTo>
                    <a:pt x="1737" y="207"/>
                  </a:lnTo>
                  <a:lnTo>
                    <a:pt x="1727" y="212"/>
                  </a:lnTo>
                  <a:lnTo>
                    <a:pt x="1719" y="217"/>
                  </a:lnTo>
                  <a:lnTo>
                    <a:pt x="1712" y="222"/>
                  </a:lnTo>
                  <a:lnTo>
                    <a:pt x="1707" y="229"/>
                  </a:lnTo>
                  <a:lnTo>
                    <a:pt x="1704" y="234"/>
                  </a:lnTo>
                  <a:lnTo>
                    <a:pt x="1704" y="240"/>
                  </a:lnTo>
                  <a:lnTo>
                    <a:pt x="1702" y="247"/>
                  </a:lnTo>
                  <a:lnTo>
                    <a:pt x="1697" y="252"/>
                  </a:lnTo>
                  <a:lnTo>
                    <a:pt x="1692" y="255"/>
                  </a:lnTo>
                  <a:lnTo>
                    <a:pt x="1684" y="260"/>
                  </a:lnTo>
                  <a:lnTo>
                    <a:pt x="1677" y="262"/>
                  </a:lnTo>
                  <a:lnTo>
                    <a:pt x="1669" y="265"/>
                  </a:lnTo>
                  <a:lnTo>
                    <a:pt x="1659" y="267"/>
                  </a:lnTo>
                  <a:lnTo>
                    <a:pt x="1651" y="270"/>
                  </a:lnTo>
                  <a:lnTo>
                    <a:pt x="1646" y="272"/>
                  </a:lnTo>
                  <a:lnTo>
                    <a:pt x="1639" y="277"/>
                  </a:lnTo>
                  <a:lnTo>
                    <a:pt x="1636" y="280"/>
                  </a:lnTo>
                  <a:lnTo>
                    <a:pt x="1634" y="282"/>
                  </a:lnTo>
                  <a:lnTo>
                    <a:pt x="1634" y="287"/>
                  </a:lnTo>
                  <a:lnTo>
                    <a:pt x="1634" y="290"/>
                  </a:lnTo>
                  <a:lnTo>
                    <a:pt x="1636" y="295"/>
                  </a:lnTo>
                  <a:close/>
                  <a:moveTo>
                    <a:pt x="1258" y="159"/>
                  </a:moveTo>
                  <a:lnTo>
                    <a:pt x="1258" y="159"/>
                  </a:lnTo>
                  <a:lnTo>
                    <a:pt x="1261" y="159"/>
                  </a:lnTo>
                  <a:lnTo>
                    <a:pt x="1263" y="164"/>
                  </a:lnTo>
                  <a:lnTo>
                    <a:pt x="1271" y="166"/>
                  </a:lnTo>
                  <a:lnTo>
                    <a:pt x="1278" y="166"/>
                  </a:lnTo>
                  <a:lnTo>
                    <a:pt x="1283" y="161"/>
                  </a:lnTo>
                  <a:lnTo>
                    <a:pt x="1288" y="159"/>
                  </a:lnTo>
                  <a:lnTo>
                    <a:pt x="1291" y="156"/>
                  </a:lnTo>
                  <a:lnTo>
                    <a:pt x="1293" y="154"/>
                  </a:lnTo>
                  <a:lnTo>
                    <a:pt x="1296" y="156"/>
                  </a:lnTo>
                  <a:lnTo>
                    <a:pt x="1301" y="159"/>
                  </a:lnTo>
                  <a:lnTo>
                    <a:pt x="1306" y="164"/>
                  </a:lnTo>
                  <a:lnTo>
                    <a:pt x="1311" y="169"/>
                  </a:lnTo>
                  <a:lnTo>
                    <a:pt x="1316" y="174"/>
                  </a:lnTo>
                  <a:lnTo>
                    <a:pt x="1316" y="176"/>
                  </a:lnTo>
                  <a:lnTo>
                    <a:pt x="1311" y="174"/>
                  </a:lnTo>
                  <a:lnTo>
                    <a:pt x="1306" y="171"/>
                  </a:lnTo>
                  <a:lnTo>
                    <a:pt x="1298" y="169"/>
                  </a:lnTo>
                  <a:lnTo>
                    <a:pt x="1296" y="171"/>
                  </a:lnTo>
                  <a:lnTo>
                    <a:pt x="1296" y="176"/>
                  </a:lnTo>
                  <a:lnTo>
                    <a:pt x="1296" y="182"/>
                  </a:lnTo>
                  <a:lnTo>
                    <a:pt x="1301" y="184"/>
                  </a:lnTo>
                  <a:lnTo>
                    <a:pt x="1303" y="189"/>
                  </a:lnTo>
                  <a:lnTo>
                    <a:pt x="1303" y="194"/>
                  </a:lnTo>
                  <a:lnTo>
                    <a:pt x="1301" y="197"/>
                  </a:lnTo>
                  <a:lnTo>
                    <a:pt x="1296" y="199"/>
                  </a:lnTo>
                  <a:lnTo>
                    <a:pt x="1293" y="202"/>
                  </a:lnTo>
                  <a:lnTo>
                    <a:pt x="1291" y="204"/>
                  </a:lnTo>
                  <a:lnTo>
                    <a:pt x="1293" y="209"/>
                  </a:lnTo>
                  <a:lnTo>
                    <a:pt x="1296" y="214"/>
                  </a:lnTo>
                  <a:lnTo>
                    <a:pt x="1298" y="214"/>
                  </a:lnTo>
                  <a:lnTo>
                    <a:pt x="1306" y="214"/>
                  </a:lnTo>
                  <a:lnTo>
                    <a:pt x="1313" y="214"/>
                  </a:lnTo>
                  <a:lnTo>
                    <a:pt x="1321" y="214"/>
                  </a:lnTo>
                  <a:lnTo>
                    <a:pt x="1326" y="214"/>
                  </a:lnTo>
                  <a:lnTo>
                    <a:pt x="1331" y="212"/>
                  </a:lnTo>
                  <a:lnTo>
                    <a:pt x="1336" y="209"/>
                  </a:lnTo>
                  <a:lnTo>
                    <a:pt x="1341" y="207"/>
                  </a:lnTo>
                  <a:lnTo>
                    <a:pt x="1346" y="204"/>
                  </a:lnTo>
                  <a:lnTo>
                    <a:pt x="1351" y="204"/>
                  </a:lnTo>
                  <a:lnTo>
                    <a:pt x="1356" y="207"/>
                  </a:lnTo>
                  <a:lnTo>
                    <a:pt x="1359" y="207"/>
                  </a:lnTo>
                  <a:lnTo>
                    <a:pt x="1364" y="207"/>
                  </a:lnTo>
                  <a:lnTo>
                    <a:pt x="1366" y="204"/>
                  </a:lnTo>
                  <a:lnTo>
                    <a:pt x="1371" y="199"/>
                  </a:lnTo>
                  <a:lnTo>
                    <a:pt x="1374" y="197"/>
                  </a:lnTo>
                  <a:lnTo>
                    <a:pt x="1377" y="194"/>
                  </a:lnTo>
                  <a:lnTo>
                    <a:pt x="1374" y="189"/>
                  </a:lnTo>
                  <a:lnTo>
                    <a:pt x="1369" y="187"/>
                  </a:lnTo>
                  <a:lnTo>
                    <a:pt x="1361" y="184"/>
                  </a:lnTo>
                  <a:lnTo>
                    <a:pt x="1359" y="182"/>
                  </a:lnTo>
                  <a:lnTo>
                    <a:pt x="1356" y="179"/>
                  </a:lnTo>
                  <a:lnTo>
                    <a:pt x="1359" y="176"/>
                  </a:lnTo>
                  <a:lnTo>
                    <a:pt x="1364" y="174"/>
                  </a:lnTo>
                  <a:lnTo>
                    <a:pt x="1364" y="171"/>
                  </a:lnTo>
                  <a:lnTo>
                    <a:pt x="1366" y="166"/>
                  </a:lnTo>
                  <a:lnTo>
                    <a:pt x="1364" y="161"/>
                  </a:lnTo>
                  <a:lnTo>
                    <a:pt x="1364" y="159"/>
                  </a:lnTo>
                  <a:lnTo>
                    <a:pt x="1364" y="156"/>
                  </a:lnTo>
                  <a:lnTo>
                    <a:pt x="1364" y="154"/>
                  </a:lnTo>
                  <a:lnTo>
                    <a:pt x="1366" y="151"/>
                  </a:lnTo>
                  <a:lnTo>
                    <a:pt x="1371" y="144"/>
                  </a:lnTo>
                  <a:lnTo>
                    <a:pt x="1377" y="136"/>
                  </a:lnTo>
                  <a:lnTo>
                    <a:pt x="1374" y="129"/>
                  </a:lnTo>
                  <a:lnTo>
                    <a:pt x="1366" y="124"/>
                  </a:lnTo>
                  <a:lnTo>
                    <a:pt x="1359" y="119"/>
                  </a:lnTo>
                  <a:lnTo>
                    <a:pt x="1354" y="116"/>
                  </a:lnTo>
                  <a:lnTo>
                    <a:pt x="1354" y="111"/>
                  </a:lnTo>
                  <a:lnTo>
                    <a:pt x="1359" y="108"/>
                  </a:lnTo>
                  <a:lnTo>
                    <a:pt x="1366" y="103"/>
                  </a:lnTo>
                  <a:lnTo>
                    <a:pt x="1371" y="98"/>
                  </a:lnTo>
                  <a:lnTo>
                    <a:pt x="1374" y="91"/>
                  </a:lnTo>
                  <a:lnTo>
                    <a:pt x="1374" y="86"/>
                  </a:lnTo>
                  <a:lnTo>
                    <a:pt x="1374" y="78"/>
                  </a:lnTo>
                  <a:lnTo>
                    <a:pt x="1374" y="71"/>
                  </a:lnTo>
                  <a:lnTo>
                    <a:pt x="1374" y="66"/>
                  </a:lnTo>
                  <a:lnTo>
                    <a:pt x="1377" y="55"/>
                  </a:lnTo>
                  <a:lnTo>
                    <a:pt x="1377" y="48"/>
                  </a:lnTo>
                  <a:lnTo>
                    <a:pt x="1379" y="40"/>
                  </a:lnTo>
                  <a:lnTo>
                    <a:pt x="1377" y="38"/>
                  </a:lnTo>
                  <a:lnTo>
                    <a:pt x="1374" y="35"/>
                  </a:lnTo>
                  <a:lnTo>
                    <a:pt x="1369" y="38"/>
                  </a:lnTo>
                  <a:lnTo>
                    <a:pt x="1366" y="35"/>
                  </a:lnTo>
                  <a:lnTo>
                    <a:pt x="1369" y="30"/>
                  </a:lnTo>
                  <a:lnTo>
                    <a:pt x="1374" y="23"/>
                  </a:lnTo>
                  <a:lnTo>
                    <a:pt x="1377" y="18"/>
                  </a:lnTo>
                  <a:lnTo>
                    <a:pt x="1377" y="10"/>
                  </a:lnTo>
                  <a:lnTo>
                    <a:pt x="1377" y="5"/>
                  </a:lnTo>
                  <a:lnTo>
                    <a:pt x="1374" y="5"/>
                  </a:lnTo>
                  <a:lnTo>
                    <a:pt x="1371" y="5"/>
                  </a:lnTo>
                  <a:lnTo>
                    <a:pt x="1369" y="5"/>
                  </a:lnTo>
                  <a:lnTo>
                    <a:pt x="1366" y="5"/>
                  </a:lnTo>
                  <a:lnTo>
                    <a:pt x="1361" y="3"/>
                  </a:lnTo>
                  <a:lnTo>
                    <a:pt x="1356" y="3"/>
                  </a:lnTo>
                  <a:lnTo>
                    <a:pt x="1354" y="0"/>
                  </a:lnTo>
                  <a:lnTo>
                    <a:pt x="1351" y="0"/>
                  </a:lnTo>
                  <a:lnTo>
                    <a:pt x="1349" y="3"/>
                  </a:lnTo>
                  <a:lnTo>
                    <a:pt x="1346" y="5"/>
                  </a:lnTo>
                  <a:lnTo>
                    <a:pt x="1341" y="5"/>
                  </a:lnTo>
                  <a:lnTo>
                    <a:pt x="1336" y="5"/>
                  </a:lnTo>
                  <a:lnTo>
                    <a:pt x="1334" y="5"/>
                  </a:lnTo>
                  <a:lnTo>
                    <a:pt x="1329" y="8"/>
                  </a:lnTo>
                  <a:lnTo>
                    <a:pt x="1326" y="8"/>
                  </a:lnTo>
                  <a:lnTo>
                    <a:pt x="1324" y="8"/>
                  </a:lnTo>
                  <a:lnTo>
                    <a:pt x="1324" y="10"/>
                  </a:lnTo>
                  <a:lnTo>
                    <a:pt x="1321" y="13"/>
                  </a:lnTo>
                  <a:lnTo>
                    <a:pt x="1319" y="13"/>
                  </a:lnTo>
                  <a:lnTo>
                    <a:pt x="1316" y="13"/>
                  </a:lnTo>
                  <a:lnTo>
                    <a:pt x="1311" y="15"/>
                  </a:lnTo>
                  <a:lnTo>
                    <a:pt x="1303" y="18"/>
                  </a:lnTo>
                  <a:lnTo>
                    <a:pt x="1301" y="20"/>
                  </a:lnTo>
                  <a:lnTo>
                    <a:pt x="1296" y="25"/>
                  </a:lnTo>
                  <a:lnTo>
                    <a:pt x="1293" y="30"/>
                  </a:lnTo>
                  <a:lnTo>
                    <a:pt x="1293" y="35"/>
                  </a:lnTo>
                  <a:lnTo>
                    <a:pt x="1293" y="38"/>
                  </a:lnTo>
                  <a:lnTo>
                    <a:pt x="1293" y="40"/>
                  </a:lnTo>
                  <a:lnTo>
                    <a:pt x="1291" y="40"/>
                  </a:lnTo>
                  <a:lnTo>
                    <a:pt x="1286" y="43"/>
                  </a:lnTo>
                  <a:lnTo>
                    <a:pt x="1281" y="43"/>
                  </a:lnTo>
                  <a:lnTo>
                    <a:pt x="1278" y="45"/>
                  </a:lnTo>
                  <a:lnTo>
                    <a:pt x="1276" y="48"/>
                  </a:lnTo>
                  <a:lnTo>
                    <a:pt x="1273" y="50"/>
                  </a:lnTo>
                  <a:lnTo>
                    <a:pt x="1271" y="53"/>
                  </a:lnTo>
                  <a:lnTo>
                    <a:pt x="1268" y="55"/>
                  </a:lnTo>
                  <a:lnTo>
                    <a:pt x="1266" y="58"/>
                  </a:lnTo>
                  <a:lnTo>
                    <a:pt x="1263" y="61"/>
                  </a:lnTo>
                  <a:lnTo>
                    <a:pt x="1261" y="66"/>
                  </a:lnTo>
                  <a:lnTo>
                    <a:pt x="1261" y="71"/>
                  </a:lnTo>
                  <a:lnTo>
                    <a:pt x="1266" y="76"/>
                  </a:lnTo>
                  <a:lnTo>
                    <a:pt x="1268" y="81"/>
                  </a:lnTo>
                  <a:lnTo>
                    <a:pt x="1271" y="86"/>
                  </a:lnTo>
                  <a:lnTo>
                    <a:pt x="1271" y="88"/>
                  </a:lnTo>
                  <a:lnTo>
                    <a:pt x="1268" y="91"/>
                  </a:lnTo>
                  <a:lnTo>
                    <a:pt x="1268" y="96"/>
                  </a:lnTo>
                  <a:lnTo>
                    <a:pt x="1266" y="96"/>
                  </a:lnTo>
                  <a:lnTo>
                    <a:pt x="1263" y="93"/>
                  </a:lnTo>
                  <a:lnTo>
                    <a:pt x="1261" y="88"/>
                  </a:lnTo>
                  <a:lnTo>
                    <a:pt x="1258" y="83"/>
                  </a:lnTo>
                  <a:lnTo>
                    <a:pt x="1256" y="78"/>
                  </a:lnTo>
                  <a:lnTo>
                    <a:pt x="1253" y="76"/>
                  </a:lnTo>
                  <a:lnTo>
                    <a:pt x="1250" y="78"/>
                  </a:lnTo>
                  <a:lnTo>
                    <a:pt x="1248" y="81"/>
                  </a:lnTo>
                  <a:lnTo>
                    <a:pt x="1245" y="86"/>
                  </a:lnTo>
                  <a:lnTo>
                    <a:pt x="1243" y="88"/>
                  </a:lnTo>
                  <a:lnTo>
                    <a:pt x="1240" y="93"/>
                  </a:lnTo>
                  <a:lnTo>
                    <a:pt x="1240" y="98"/>
                  </a:lnTo>
                  <a:lnTo>
                    <a:pt x="1238" y="108"/>
                  </a:lnTo>
                  <a:lnTo>
                    <a:pt x="1235" y="116"/>
                  </a:lnTo>
                  <a:lnTo>
                    <a:pt x="1235" y="121"/>
                  </a:lnTo>
                  <a:lnTo>
                    <a:pt x="1235" y="126"/>
                  </a:lnTo>
                  <a:lnTo>
                    <a:pt x="1238" y="131"/>
                  </a:lnTo>
                  <a:lnTo>
                    <a:pt x="1243" y="134"/>
                  </a:lnTo>
                  <a:lnTo>
                    <a:pt x="1245" y="134"/>
                  </a:lnTo>
                  <a:lnTo>
                    <a:pt x="1250" y="134"/>
                  </a:lnTo>
                  <a:lnTo>
                    <a:pt x="1253" y="136"/>
                  </a:lnTo>
                  <a:lnTo>
                    <a:pt x="1256" y="134"/>
                  </a:lnTo>
                  <a:lnTo>
                    <a:pt x="1258" y="134"/>
                  </a:lnTo>
                  <a:lnTo>
                    <a:pt x="1258" y="136"/>
                  </a:lnTo>
                  <a:lnTo>
                    <a:pt x="1256" y="141"/>
                  </a:lnTo>
                  <a:lnTo>
                    <a:pt x="1253" y="144"/>
                  </a:lnTo>
                  <a:lnTo>
                    <a:pt x="1253" y="146"/>
                  </a:lnTo>
                  <a:lnTo>
                    <a:pt x="1258" y="159"/>
                  </a:lnTo>
                  <a:close/>
                  <a:moveTo>
                    <a:pt x="1866" y="1003"/>
                  </a:moveTo>
                  <a:lnTo>
                    <a:pt x="1840" y="1024"/>
                  </a:lnTo>
                  <a:lnTo>
                    <a:pt x="1813" y="1067"/>
                  </a:lnTo>
                  <a:lnTo>
                    <a:pt x="1808" y="1082"/>
                  </a:lnTo>
                  <a:lnTo>
                    <a:pt x="1808" y="1102"/>
                  </a:lnTo>
                  <a:lnTo>
                    <a:pt x="1823" y="1097"/>
                  </a:lnTo>
                  <a:lnTo>
                    <a:pt x="1850" y="1102"/>
                  </a:lnTo>
                  <a:lnTo>
                    <a:pt x="1866" y="1112"/>
                  </a:lnTo>
                  <a:lnTo>
                    <a:pt x="1881" y="1107"/>
                  </a:lnTo>
                  <a:lnTo>
                    <a:pt x="1893" y="1122"/>
                  </a:lnTo>
                  <a:lnTo>
                    <a:pt x="1914" y="1117"/>
                  </a:lnTo>
                  <a:lnTo>
                    <a:pt x="1914" y="1097"/>
                  </a:lnTo>
                  <a:lnTo>
                    <a:pt x="1903" y="1072"/>
                  </a:lnTo>
                  <a:lnTo>
                    <a:pt x="1861" y="1051"/>
                  </a:lnTo>
                  <a:lnTo>
                    <a:pt x="1856" y="1041"/>
                  </a:lnTo>
                  <a:lnTo>
                    <a:pt x="1866" y="1019"/>
                  </a:lnTo>
                  <a:lnTo>
                    <a:pt x="1866" y="1003"/>
                  </a:lnTo>
                  <a:close/>
                  <a:moveTo>
                    <a:pt x="1258" y="247"/>
                  </a:moveTo>
                  <a:lnTo>
                    <a:pt x="1258" y="245"/>
                  </a:lnTo>
                  <a:lnTo>
                    <a:pt x="1256" y="245"/>
                  </a:lnTo>
                  <a:lnTo>
                    <a:pt x="1253" y="247"/>
                  </a:lnTo>
                  <a:lnTo>
                    <a:pt x="1258" y="247"/>
                  </a:lnTo>
                  <a:close/>
                  <a:moveTo>
                    <a:pt x="1238" y="219"/>
                  </a:moveTo>
                  <a:lnTo>
                    <a:pt x="1243" y="219"/>
                  </a:lnTo>
                  <a:lnTo>
                    <a:pt x="1250" y="224"/>
                  </a:lnTo>
                  <a:lnTo>
                    <a:pt x="1253" y="227"/>
                  </a:lnTo>
                  <a:lnTo>
                    <a:pt x="1256" y="227"/>
                  </a:lnTo>
                  <a:lnTo>
                    <a:pt x="1261" y="224"/>
                  </a:lnTo>
                  <a:lnTo>
                    <a:pt x="1266" y="224"/>
                  </a:lnTo>
                  <a:lnTo>
                    <a:pt x="1268" y="227"/>
                  </a:lnTo>
                  <a:lnTo>
                    <a:pt x="1271" y="229"/>
                  </a:lnTo>
                  <a:lnTo>
                    <a:pt x="1271" y="234"/>
                  </a:lnTo>
                  <a:lnTo>
                    <a:pt x="1273" y="237"/>
                  </a:lnTo>
                  <a:lnTo>
                    <a:pt x="1273" y="240"/>
                  </a:lnTo>
                  <a:lnTo>
                    <a:pt x="1273" y="245"/>
                  </a:lnTo>
                  <a:lnTo>
                    <a:pt x="1273" y="252"/>
                  </a:lnTo>
                  <a:lnTo>
                    <a:pt x="1273" y="257"/>
                  </a:lnTo>
                  <a:lnTo>
                    <a:pt x="1276" y="262"/>
                  </a:lnTo>
                  <a:lnTo>
                    <a:pt x="1281" y="265"/>
                  </a:lnTo>
                  <a:lnTo>
                    <a:pt x="1283" y="267"/>
                  </a:lnTo>
                  <a:lnTo>
                    <a:pt x="1288" y="270"/>
                  </a:lnTo>
                  <a:lnTo>
                    <a:pt x="1291" y="270"/>
                  </a:lnTo>
                  <a:lnTo>
                    <a:pt x="1296" y="270"/>
                  </a:lnTo>
                  <a:lnTo>
                    <a:pt x="1301" y="272"/>
                  </a:lnTo>
                  <a:lnTo>
                    <a:pt x="1306" y="272"/>
                  </a:lnTo>
                  <a:lnTo>
                    <a:pt x="1311" y="270"/>
                  </a:lnTo>
                  <a:lnTo>
                    <a:pt x="1313" y="270"/>
                  </a:lnTo>
                  <a:lnTo>
                    <a:pt x="1319" y="270"/>
                  </a:lnTo>
                  <a:lnTo>
                    <a:pt x="1321" y="267"/>
                  </a:lnTo>
                  <a:lnTo>
                    <a:pt x="1324" y="267"/>
                  </a:lnTo>
                  <a:lnTo>
                    <a:pt x="1329" y="267"/>
                  </a:lnTo>
                  <a:lnTo>
                    <a:pt x="1331" y="267"/>
                  </a:lnTo>
                  <a:lnTo>
                    <a:pt x="1336" y="267"/>
                  </a:lnTo>
                  <a:lnTo>
                    <a:pt x="1341" y="265"/>
                  </a:lnTo>
                  <a:lnTo>
                    <a:pt x="1344" y="265"/>
                  </a:lnTo>
                  <a:lnTo>
                    <a:pt x="1346" y="265"/>
                  </a:lnTo>
                  <a:lnTo>
                    <a:pt x="1349" y="260"/>
                  </a:lnTo>
                  <a:lnTo>
                    <a:pt x="1351" y="260"/>
                  </a:lnTo>
                  <a:lnTo>
                    <a:pt x="1354" y="260"/>
                  </a:lnTo>
                  <a:lnTo>
                    <a:pt x="1359" y="262"/>
                  </a:lnTo>
                  <a:lnTo>
                    <a:pt x="1364" y="262"/>
                  </a:lnTo>
                  <a:lnTo>
                    <a:pt x="1366" y="260"/>
                  </a:lnTo>
                  <a:lnTo>
                    <a:pt x="1371" y="260"/>
                  </a:lnTo>
                  <a:lnTo>
                    <a:pt x="1374" y="255"/>
                  </a:lnTo>
                  <a:lnTo>
                    <a:pt x="1379" y="252"/>
                  </a:lnTo>
                  <a:lnTo>
                    <a:pt x="1379" y="250"/>
                  </a:lnTo>
                  <a:lnTo>
                    <a:pt x="1379" y="245"/>
                  </a:lnTo>
                  <a:lnTo>
                    <a:pt x="1379" y="240"/>
                  </a:lnTo>
                  <a:lnTo>
                    <a:pt x="1377" y="234"/>
                  </a:lnTo>
                  <a:lnTo>
                    <a:pt x="1374" y="232"/>
                  </a:lnTo>
                  <a:lnTo>
                    <a:pt x="1371" y="229"/>
                  </a:lnTo>
                  <a:lnTo>
                    <a:pt x="1366" y="227"/>
                  </a:lnTo>
                  <a:lnTo>
                    <a:pt x="1361" y="224"/>
                  </a:lnTo>
                  <a:lnTo>
                    <a:pt x="1356" y="224"/>
                  </a:lnTo>
                  <a:lnTo>
                    <a:pt x="1354" y="222"/>
                  </a:lnTo>
                  <a:lnTo>
                    <a:pt x="1344" y="224"/>
                  </a:lnTo>
                  <a:lnTo>
                    <a:pt x="1341" y="224"/>
                  </a:lnTo>
                  <a:lnTo>
                    <a:pt x="1336" y="229"/>
                  </a:lnTo>
                  <a:lnTo>
                    <a:pt x="1334" y="232"/>
                  </a:lnTo>
                  <a:lnTo>
                    <a:pt x="1331" y="234"/>
                  </a:lnTo>
                  <a:lnTo>
                    <a:pt x="1326" y="240"/>
                  </a:lnTo>
                  <a:lnTo>
                    <a:pt x="1324" y="240"/>
                  </a:lnTo>
                  <a:lnTo>
                    <a:pt x="1321" y="240"/>
                  </a:lnTo>
                  <a:lnTo>
                    <a:pt x="1313" y="240"/>
                  </a:lnTo>
                  <a:lnTo>
                    <a:pt x="1306" y="240"/>
                  </a:lnTo>
                  <a:lnTo>
                    <a:pt x="1301" y="240"/>
                  </a:lnTo>
                  <a:lnTo>
                    <a:pt x="1298" y="237"/>
                  </a:lnTo>
                  <a:lnTo>
                    <a:pt x="1296" y="232"/>
                  </a:lnTo>
                  <a:lnTo>
                    <a:pt x="1293" y="227"/>
                  </a:lnTo>
                  <a:lnTo>
                    <a:pt x="1288" y="224"/>
                  </a:lnTo>
                  <a:lnTo>
                    <a:pt x="1286" y="217"/>
                  </a:lnTo>
                  <a:lnTo>
                    <a:pt x="1283" y="214"/>
                  </a:lnTo>
                  <a:lnTo>
                    <a:pt x="1283" y="212"/>
                  </a:lnTo>
                  <a:lnTo>
                    <a:pt x="1281" y="212"/>
                  </a:lnTo>
                  <a:lnTo>
                    <a:pt x="1238" y="219"/>
                  </a:lnTo>
                  <a:close/>
                  <a:moveTo>
                    <a:pt x="1271" y="217"/>
                  </a:moveTo>
                  <a:lnTo>
                    <a:pt x="1268" y="217"/>
                  </a:lnTo>
                  <a:lnTo>
                    <a:pt x="1271" y="217"/>
                  </a:lnTo>
                  <a:close/>
                  <a:moveTo>
                    <a:pt x="1404" y="1810"/>
                  </a:moveTo>
                  <a:lnTo>
                    <a:pt x="1404" y="1810"/>
                  </a:lnTo>
                  <a:lnTo>
                    <a:pt x="1404" y="1803"/>
                  </a:lnTo>
                  <a:lnTo>
                    <a:pt x="1402" y="1798"/>
                  </a:lnTo>
                  <a:lnTo>
                    <a:pt x="1399" y="1795"/>
                  </a:lnTo>
                  <a:lnTo>
                    <a:pt x="1404" y="1737"/>
                  </a:lnTo>
                  <a:lnTo>
                    <a:pt x="1377" y="1732"/>
                  </a:lnTo>
                  <a:lnTo>
                    <a:pt x="1346" y="1727"/>
                  </a:lnTo>
                  <a:lnTo>
                    <a:pt x="1339" y="1725"/>
                  </a:lnTo>
                  <a:lnTo>
                    <a:pt x="1331" y="1722"/>
                  </a:lnTo>
                  <a:lnTo>
                    <a:pt x="1329" y="1722"/>
                  </a:lnTo>
                  <a:lnTo>
                    <a:pt x="1316" y="1720"/>
                  </a:lnTo>
                  <a:lnTo>
                    <a:pt x="1308" y="1717"/>
                  </a:lnTo>
                  <a:lnTo>
                    <a:pt x="1308" y="1694"/>
                  </a:lnTo>
                  <a:lnTo>
                    <a:pt x="1303" y="1689"/>
                  </a:lnTo>
                  <a:lnTo>
                    <a:pt x="1321" y="1679"/>
                  </a:lnTo>
                  <a:lnTo>
                    <a:pt x="1336" y="1669"/>
                  </a:lnTo>
                  <a:lnTo>
                    <a:pt x="1346" y="1629"/>
                  </a:lnTo>
                  <a:lnTo>
                    <a:pt x="1283" y="1639"/>
                  </a:lnTo>
                  <a:lnTo>
                    <a:pt x="1258" y="1674"/>
                  </a:lnTo>
                  <a:lnTo>
                    <a:pt x="1215" y="1679"/>
                  </a:lnTo>
                  <a:lnTo>
                    <a:pt x="1172" y="1629"/>
                  </a:lnTo>
                  <a:lnTo>
                    <a:pt x="1167" y="1561"/>
                  </a:lnTo>
                  <a:lnTo>
                    <a:pt x="1180" y="1546"/>
                  </a:lnTo>
                  <a:lnTo>
                    <a:pt x="1177" y="1546"/>
                  </a:lnTo>
                  <a:lnTo>
                    <a:pt x="1177" y="1510"/>
                  </a:lnTo>
                  <a:lnTo>
                    <a:pt x="1200" y="1490"/>
                  </a:lnTo>
                  <a:lnTo>
                    <a:pt x="1215" y="1472"/>
                  </a:lnTo>
                  <a:lnTo>
                    <a:pt x="1268" y="1477"/>
                  </a:lnTo>
                  <a:lnTo>
                    <a:pt x="1298" y="1477"/>
                  </a:lnTo>
                  <a:lnTo>
                    <a:pt x="1341" y="1467"/>
                  </a:lnTo>
                  <a:lnTo>
                    <a:pt x="1366" y="1467"/>
                  </a:lnTo>
                  <a:lnTo>
                    <a:pt x="1392" y="1462"/>
                  </a:lnTo>
                  <a:lnTo>
                    <a:pt x="1399" y="1490"/>
                  </a:lnTo>
                  <a:lnTo>
                    <a:pt x="1409" y="1525"/>
                  </a:lnTo>
                  <a:lnTo>
                    <a:pt x="1442" y="1556"/>
                  </a:lnTo>
                  <a:lnTo>
                    <a:pt x="1457" y="1561"/>
                  </a:lnTo>
                  <a:lnTo>
                    <a:pt x="1452" y="1510"/>
                  </a:lnTo>
                  <a:lnTo>
                    <a:pt x="1429" y="1452"/>
                  </a:lnTo>
                  <a:lnTo>
                    <a:pt x="1457" y="1422"/>
                  </a:lnTo>
                  <a:lnTo>
                    <a:pt x="1482" y="1412"/>
                  </a:lnTo>
                  <a:lnTo>
                    <a:pt x="1530" y="1367"/>
                  </a:lnTo>
                  <a:lnTo>
                    <a:pt x="1525" y="1334"/>
                  </a:lnTo>
                  <a:lnTo>
                    <a:pt x="1520" y="1304"/>
                  </a:lnTo>
                  <a:lnTo>
                    <a:pt x="1535" y="1314"/>
                  </a:lnTo>
                  <a:lnTo>
                    <a:pt x="1540" y="1309"/>
                  </a:lnTo>
                  <a:lnTo>
                    <a:pt x="1535" y="1288"/>
                  </a:lnTo>
                  <a:lnTo>
                    <a:pt x="1545" y="1288"/>
                  </a:lnTo>
                  <a:lnTo>
                    <a:pt x="1561" y="1283"/>
                  </a:lnTo>
                  <a:lnTo>
                    <a:pt x="1571" y="1258"/>
                  </a:lnTo>
                  <a:lnTo>
                    <a:pt x="1593" y="1253"/>
                  </a:lnTo>
                  <a:lnTo>
                    <a:pt x="1624" y="1235"/>
                  </a:lnTo>
                  <a:lnTo>
                    <a:pt x="1624" y="1195"/>
                  </a:lnTo>
                  <a:lnTo>
                    <a:pt x="1677" y="1170"/>
                  </a:lnTo>
                  <a:lnTo>
                    <a:pt x="1666" y="1117"/>
                  </a:lnTo>
                  <a:lnTo>
                    <a:pt x="1677" y="1170"/>
                  </a:lnTo>
                  <a:lnTo>
                    <a:pt x="1699" y="1155"/>
                  </a:lnTo>
                  <a:lnTo>
                    <a:pt x="1714" y="1160"/>
                  </a:lnTo>
                  <a:lnTo>
                    <a:pt x="1704" y="1175"/>
                  </a:lnTo>
                  <a:lnTo>
                    <a:pt x="1714" y="1195"/>
                  </a:lnTo>
                  <a:lnTo>
                    <a:pt x="1760" y="1160"/>
                  </a:lnTo>
                  <a:lnTo>
                    <a:pt x="1777" y="1137"/>
                  </a:lnTo>
                  <a:lnTo>
                    <a:pt x="1729" y="1132"/>
                  </a:lnTo>
                  <a:lnTo>
                    <a:pt x="1709" y="1102"/>
                  </a:lnTo>
                  <a:lnTo>
                    <a:pt x="1724" y="1087"/>
                  </a:lnTo>
                  <a:lnTo>
                    <a:pt x="1729" y="1067"/>
                  </a:lnTo>
                  <a:lnTo>
                    <a:pt x="1656" y="1082"/>
                  </a:lnTo>
                  <a:lnTo>
                    <a:pt x="1619" y="1112"/>
                  </a:lnTo>
                  <a:lnTo>
                    <a:pt x="1636" y="1077"/>
                  </a:lnTo>
                  <a:lnTo>
                    <a:pt x="1671" y="1056"/>
                  </a:lnTo>
                  <a:lnTo>
                    <a:pt x="1692" y="1034"/>
                  </a:lnTo>
                  <a:lnTo>
                    <a:pt x="1755" y="1039"/>
                  </a:lnTo>
                  <a:lnTo>
                    <a:pt x="1803" y="1034"/>
                  </a:lnTo>
                  <a:lnTo>
                    <a:pt x="1840" y="1009"/>
                  </a:lnTo>
                  <a:lnTo>
                    <a:pt x="1866" y="988"/>
                  </a:lnTo>
                  <a:lnTo>
                    <a:pt x="1845" y="938"/>
                  </a:lnTo>
                  <a:lnTo>
                    <a:pt x="1840" y="910"/>
                  </a:lnTo>
                  <a:lnTo>
                    <a:pt x="1772" y="875"/>
                  </a:lnTo>
                  <a:lnTo>
                    <a:pt x="1772" y="855"/>
                  </a:lnTo>
                  <a:lnTo>
                    <a:pt x="1714" y="746"/>
                  </a:lnTo>
                  <a:lnTo>
                    <a:pt x="1699" y="792"/>
                  </a:lnTo>
                  <a:lnTo>
                    <a:pt x="1661" y="802"/>
                  </a:lnTo>
                  <a:lnTo>
                    <a:pt x="1651" y="792"/>
                  </a:lnTo>
                  <a:lnTo>
                    <a:pt x="1636" y="792"/>
                  </a:lnTo>
                  <a:lnTo>
                    <a:pt x="1636" y="719"/>
                  </a:lnTo>
                  <a:lnTo>
                    <a:pt x="1603" y="714"/>
                  </a:lnTo>
                  <a:lnTo>
                    <a:pt x="1578" y="678"/>
                  </a:lnTo>
                  <a:lnTo>
                    <a:pt x="1550" y="683"/>
                  </a:lnTo>
                  <a:lnTo>
                    <a:pt x="1520" y="673"/>
                  </a:lnTo>
                  <a:lnTo>
                    <a:pt x="1500" y="678"/>
                  </a:lnTo>
                  <a:lnTo>
                    <a:pt x="1500" y="703"/>
                  </a:lnTo>
                  <a:lnTo>
                    <a:pt x="1500" y="731"/>
                  </a:lnTo>
                  <a:lnTo>
                    <a:pt x="1495" y="787"/>
                  </a:lnTo>
                  <a:lnTo>
                    <a:pt x="1487" y="807"/>
                  </a:lnTo>
                  <a:lnTo>
                    <a:pt x="1520" y="870"/>
                  </a:lnTo>
                  <a:lnTo>
                    <a:pt x="1467" y="915"/>
                  </a:lnTo>
                  <a:lnTo>
                    <a:pt x="1477" y="993"/>
                  </a:lnTo>
                  <a:lnTo>
                    <a:pt x="1457" y="1009"/>
                  </a:lnTo>
                  <a:lnTo>
                    <a:pt x="1437" y="998"/>
                  </a:lnTo>
                  <a:lnTo>
                    <a:pt x="1424" y="905"/>
                  </a:lnTo>
                  <a:lnTo>
                    <a:pt x="1371" y="900"/>
                  </a:lnTo>
                  <a:lnTo>
                    <a:pt x="1273" y="845"/>
                  </a:lnTo>
                  <a:lnTo>
                    <a:pt x="1253" y="845"/>
                  </a:lnTo>
                  <a:lnTo>
                    <a:pt x="1235" y="797"/>
                  </a:lnTo>
                  <a:lnTo>
                    <a:pt x="1220" y="782"/>
                  </a:lnTo>
                  <a:lnTo>
                    <a:pt x="1263" y="658"/>
                  </a:lnTo>
                  <a:lnTo>
                    <a:pt x="1288" y="630"/>
                  </a:lnTo>
                  <a:lnTo>
                    <a:pt x="1316" y="615"/>
                  </a:lnTo>
                  <a:lnTo>
                    <a:pt x="1331" y="615"/>
                  </a:lnTo>
                  <a:lnTo>
                    <a:pt x="1346" y="565"/>
                  </a:lnTo>
                  <a:lnTo>
                    <a:pt x="1356" y="524"/>
                  </a:lnTo>
                  <a:lnTo>
                    <a:pt x="1409" y="512"/>
                  </a:lnTo>
                  <a:lnTo>
                    <a:pt x="1437" y="492"/>
                  </a:lnTo>
                  <a:lnTo>
                    <a:pt x="1419" y="446"/>
                  </a:lnTo>
                  <a:lnTo>
                    <a:pt x="1432" y="416"/>
                  </a:lnTo>
                  <a:lnTo>
                    <a:pt x="1412" y="393"/>
                  </a:lnTo>
                  <a:lnTo>
                    <a:pt x="1414" y="393"/>
                  </a:lnTo>
                  <a:lnTo>
                    <a:pt x="1417" y="391"/>
                  </a:lnTo>
                  <a:lnTo>
                    <a:pt x="1419" y="388"/>
                  </a:lnTo>
                  <a:lnTo>
                    <a:pt x="1422" y="388"/>
                  </a:lnTo>
                  <a:lnTo>
                    <a:pt x="1424" y="388"/>
                  </a:lnTo>
                  <a:lnTo>
                    <a:pt x="1432" y="388"/>
                  </a:lnTo>
                  <a:lnTo>
                    <a:pt x="1440" y="388"/>
                  </a:lnTo>
                  <a:lnTo>
                    <a:pt x="1442" y="386"/>
                  </a:lnTo>
                  <a:lnTo>
                    <a:pt x="1442" y="383"/>
                  </a:lnTo>
                  <a:lnTo>
                    <a:pt x="1437" y="376"/>
                  </a:lnTo>
                  <a:lnTo>
                    <a:pt x="1437" y="373"/>
                  </a:lnTo>
                  <a:lnTo>
                    <a:pt x="1440" y="373"/>
                  </a:lnTo>
                  <a:lnTo>
                    <a:pt x="1445" y="376"/>
                  </a:lnTo>
                  <a:lnTo>
                    <a:pt x="1452" y="378"/>
                  </a:lnTo>
                  <a:lnTo>
                    <a:pt x="1455" y="381"/>
                  </a:lnTo>
                  <a:lnTo>
                    <a:pt x="1457" y="383"/>
                  </a:lnTo>
                  <a:lnTo>
                    <a:pt x="1462" y="386"/>
                  </a:lnTo>
                  <a:lnTo>
                    <a:pt x="1467" y="388"/>
                  </a:lnTo>
                  <a:lnTo>
                    <a:pt x="1472" y="393"/>
                  </a:lnTo>
                  <a:lnTo>
                    <a:pt x="1477" y="396"/>
                  </a:lnTo>
                  <a:lnTo>
                    <a:pt x="1485" y="398"/>
                  </a:lnTo>
                  <a:lnTo>
                    <a:pt x="1490" y="401"/>
                  </a:lnTo>
                  <a:lnTo>
                    <a:pt x="1495" y="403"/>
                  </a:lnTo>
                  <a:lnTo>
                    <a:pt x="1500" y="406"/>
                  </a:lnTo>
                  <a:lnTo>
                    <a:pt x="1505" y="406"/>
                  </a:lnTo>
                  <a:lnTo>
                    <a:pt x="1510" y="411"/>
                  </a:lnTo>
                  <a:lnTo>
                    <a:pt x="1515" y="413"/>
                  </a:lnTo>
                  <a:lnTo>
                    <a:pt x="1523" y="419"/>
                  </a:lnTo>
                  <a:lnTo>
                    <a:pt x="1528" y="424"/>
                  </a:lnTo>
                  <a:lnTo>
                    <a:pt x="1535" y="431"/>
                  </a:lnTo>
                  <a:lnTo>
                    <a:pt x="1543" y="441"/>
                  </a:lnTo>
                  <a:lnTo>
                    <a:pt x="1545" y="449"/>
                  </a:lnTo>
                  <a:lnTo>
                    <a:pt x="1538" y="456"/>
                  </a:lnTo>
                  <a:lnTo>
                    <a:pt x="1530" y="466"/>
                  </a:lnTo>
                  <a:lnTo>
                    <a:pt x="1528" y="477"/>
                  </a:lnTo>
                  <a:lnTo>
                    <a:pt x="1530" y="479"/>
                  </a:lnTo>
                  <a:lnTo>
                    <a:pt x="1538" y="482"/>
                  </a:lnTo>
                  <a:lnTo>
                    <a:pt x="1543" y="487"/>
                  </a:lnTo>
                  <a:lnTo>
                    <a:pt x="1545" y="489"/>
                  </a:lnTo>
                  <a:lnTo>
                    <a:pt x="1543" y="494"/>
                  </a:lnTo>
                  <a:lnTo>
                    <a:pt x="1535" y="499"/>
                  </a:lnTo>
                  <a:lnTo>
                    <a:pt x="1528" y="504"/>
                  </a:lnTo>
                  <a:lnTo>
                    <a:pt x="1525" y="509"/>
                  </a:lnTo>
                  <a:lnTo>
                    <a:pt x="1520" y="509"/>
                  </a:lnTo>
                  <a:lnTo>
                    <a:pt x="1518" y="509"/>
                  </a:lnTo>
                  <a:lnTo>
                    <a:pt x="1515" y="509"/>
                  </a:lnTo>
                  <a:lnTo>
                    <a:pt x="1513" y="509"/>
                  </a:lnTo>
                  <a:lnTo>
                    <a:pt x="1508" y="512"/>
                  </a:lnTo>
                  <a:lnTo>
                    <a:pt x="1500" y="514"/>
                  </a:lnTo>
                  <a:lnTo>
                    <a:pt x="1495" y="519"/>
                  </a:lnTo>
                  <a:lnTo>
                    <a:pt x="1492" y="522"/>
                  </a:lnTo>
                  <a:lnTo>
                    <a:pt x="1492" y="524"/>
                  </a:lnTo>
                  <a:lnTo>
                    <a:pt x="1495" y="527"/>
                  </a:lnTo>
                  <a:lnTo>
                    <a:pt x="1498" y="529"/>
                  </a:lnTo>
                  <a:lnTo>
                    <a:pt x="1500" y="532"/>
                  </a:lnTo>
                  <a:lnTo>
                    <a:pt x="1503" y="535"/>
                  </a:lnTo>
                  <a:lnTo>
                    <a:pt x="1508" y="537"/>
                  </a:lnTo>
                  <a:lnTo>
                    <a:pt x="1513" y="540"/>
                  </a:lnTo>
                  <a:lnTo>
                    <a:pt x="1518" y="540"/>
                  </a:lnTo>
                  <a:lnTo>
                    <a:pt x="1523" y="537"/>
                  </a:lnTo>
                  <a:lnTo>
                    <a:pt x="1528" y="532"/>
                  </a:lnTo>
                  <a:lnTo>
                    <a:pt x="1530" y="529"/>
                  </a:lnTo>
                  <a:lnTo>
                    <a:pt x="1535" y="527"/>
                  </a:lnTo>
                  <a:lnTo>
                    <a:pt x="1540" y="527"/>
                  </a:lnTo>
                  <a:lnTo>
                    <a:pt x="1548" y="524"/>
                  </a:lnTo>
                  <a:lnTo>
                    <a:pt x="1556" y="519"/>
                  </a:lnTo>
                  <a:lnTo>
                    <a:pt x="1561" y="519"/>
                  </a:lnTo>
                  <a:lnTo>
                    <a:pt x="1563" y="519"/>
                  </a:lnTo>
                  <a:lnTo>
                    <a:pt x="1566" y="522"/>
                  </a:lnTo>
                  <a:lnTo>
                    <a:pt x="1568" y="524"/>
                  </a:lnTo>
                  <a:lnTo>
                    <a:pt x="1571" y="524"/>
                  </a:lnTo>
                  <a:lnTo>
                    <a:pt x="1573" y="527"/>
                  </a:lnTo>
                  <a:lnTo>
                    <a:pt x="1576" y="529"/>
                  </a:lnTo>
                  <a:lnTo>
                    <a:pt x="1578" y="529"/>
                  </a:lnTo>
                  <a:lnTo>
                    <a:pt x="1583" y="532"/>
                  </a:lnTo>
                  <a:lnTo>
                    <a:pt x="1588" y="532"/>
                  </a:lnTo>
                  <a:lnTo>
                    <a:pt x="1593" y="535"/>
                  </a:lnTo>
                  <a:lnTo>
                    <a:pt x="1603" y="535"/>
                  </a:lnTo>
                  <a:lnTo>
                    <a:pt x="1606" y="540"/>
                  </a:lnTo>
                  <a:lnTo>
                    <a:pt x="1606" y="542"/>
                  </a:lnTo>
                  <a:lnTo>
                    <a:pt x="1608" y="547"/>
                  </a:lnTo>
                  <a:lnTo>
                    <a:pt x="1611" y="547"/>
                  </a:lnTo>
                  <a:lnTo>
                    <a:pt x="1616" y="550"/>
                  </a:lnTo>
                  <a:lnTo>
                    <a:pt x="1619" y="550"/>
                  </a:lnTo>
                  <a:lnTo>
                    <a:pt x="1621" y="550"/>
                  </a:lnTo>
                  <a:lnTo>
                    <a:pt x="1624" y="547"/>
                  </a:lnTo>
                  <a:lnTo>
                    <a:pt x="1629" y="547"/>
                  </a:lnTo>
                  <a:lnTo>
                    <a:pt x="1631" y="547"/>
                  </a:lnTo>
                  <a:lnTo>
                    <a:pt x="1634" y="547"/>
                  </a:lnTo>
                  <a:lnTo>
                    <a:pt x="1639" y="547"/>
                  </a:lnTo>
                  <a:lnTo>
                    <a:pt x="1641" y="547"/>
                  </a:lnTo>
                  <a:lnTo>
                    <a:pt x="1644" y="550"/>
                  </a:lnTo>
                  <a:lnTo>
                    <a:pt x="1649" y="550"/>
                  </a:lnTo>
                  <a:lnTo>
                    <a:pt x="1651" y="550"/>
                  </a:lnTo>
                  <a:lnTo>
                    <a:pt x="1654" y="547"/>
                  </a:lnTo>
                  <a:lnTo>
                    <a:pt x="1659" y="547"/>
                  </a:lnTo>
                  <a:lnTo>
                    <a:pt x="1664" y="547"/>
                  </a:lnTo>
                  <a:lnTo>
                    <a:pt x="1669" y="545"/>
                  </a:lnTo>
                  <a:lnTo>
                    <a:pt x="1671" y="545"/>
                  </a:lnTo>
                  <a:lnTo>
                    <a:pt x="1674" y="545"/>
                  </a:lnTo>
                  <a:lnTo>
                    <a:pt x="1679" y="545"/>
                  </a:lnTo>
                  <a:lnTo>
                    <a:pt x="1682" y="545"/>
                  </a:lnTo>
                  <a:lnTo>
                    <a:pt x="1684" y="545"/>
                  </a:lnTo>
                  <a:lnTo>
                    <a:pt x="1687" y="545"/>
                  </a:lnTo>
                  <a:lnTo>
                    <a:pt x="1692" y="545"/>
                  </a:lnTo>
                  <a:lnTo>
                    <a:pt x="1697" y="545"/>
                  </a:lnTo>
                  <a:lnTo>
                    <a:pt x="1699" y="542"/>
                  </a:lnTo>
                  <a:lnTo>
                    <a:pt x="1697" y="540"/>
                  </a:lnTo>
                  <a:lnTo>
                    <a:pt x="1697" y="537"/>
                  </a:lnTo>
                  <a:lnTo>
                    <a:pt x="1692" y="535"/>
                  </a:lnTo>
                  <a:lnTo>
                    <a:pt x="1687" y="532"/>
                  </a:lnTo>
                  <a:lnTo>
                    <a:pt x="1679" y="529"/>
                  </a:lnTo>
                  <a:lnTo>
                    <a:pt x="1677" y="529"/>
                  </a:lnTo>
                  <a:lnTo>
                    <a:pt x="1674" y="527"/>
                  </a:lnTo>
                  <a:lnTo>
                    <a:pt x="1671" y="524"/>
                  </a:lnTo>
                  <a:lnTo>
                    <a:pt x="1669" y="524"/>
                  </a:lnTo>
                  <a:lnTo>
                    <a:pt x="1666" y="524"/>
                  </a:lnTo>
                  <a:lnTo>
                    <a:pt x="1664" y="524"/>
                  </a:lnTo>
                  <a:lnTo>
                    <a:pt x="1661" y="524"/>
                  </a:lnTo>
                  <a:lnTo>
                    <a:pt x="1656" y="522"/>
                  </a:lnTo>
                  <a:lnTo>
                    <a:pt x="1651" y="519"/>
                  </a:lnTo>
                  <a:lnTo>
                    <a:pt x="1641" y="517"/>
                  </a:lnTo>
                  <a:lnTo>
                    <a:pt x="1636" y="514"/>
                  </a:lnTo>
                  <a:lnTo>
                    <a:pt x="1634" y="512"/>
                  </a:lnTo>
                  <a:lnTo>
                    <a:pt x="1634" y="509"/>
                  </a:lnTo>
                  <a:lnTo>
                    <a:pt x="1636" y="509"/>
                  </a:lnTo>
                  <a:lnTo>
                    <a:pt x="1639" y="509"/>
                  </a:lnTo>
                  <a:lnTo>
                    <a:pt x="1644" y="509"/>
                  </a:lnTo>
                  <a:lnTo>
                    <a:pt x="1649" y="512"/>
                  </a:lnTo>
                  <a:lnTo>
                    <a:pt x="1651" y="512"/>
                  </a:lnTo>
                  <a:lnTo>
                    <a:pt x="1656" y="514"/>
                  </a:lnTo>
                  <a:lnTo>
                    <a:pt x="1659" y="514"/>
                  </a:lnTo>
                  <a:lnTo>
                    <a:pt x="1664" y="514"/>
                  </a:lnTo>
                  <a:lnTo>
                    <a:pt x="1666" y="519"/>
                  </a:lnTo>
                  <a:lnTo>
                    <a:pt x="1671" y="519"/>
                  </a:lnTo>
                  <a:lnTo>
                    <a:pt x="1677" y="517"/>
                  </a:lnTo>
                  <a:lnTo>
                    <a:pt x="1687" y="514"/>
                  </a:lnTo>
                  <a:lnTo>
                    <a:pt x="1694" y="514"/>
                  </a:lnTo>
                  <a:lnTo>
                    <a:pt x="1697" y="519"/>
                  </a:lnTo>
                  <a:lnTo>
                    <a:pt x="1699" y="519"/>
                  </a:lnTo>
                  <a:lnTo>
                    <a:pt x="1704" y="522"/>
                  </a:lnTo>
                  <a:lnTo>
                    <a:pt x="1707" y="524"/>
                  </a:lnTo>
                  <a:lnTo>
                    <a:pt x="1707" y="522"/>
                  </a:lnTo>
                  <a:lnTo>
                    <a:pt x="1704" y="519"/>
                  </a:lnTo>
                  <a:lnTo>
                    <a:pt x="1702" y="514"/>
                  </a:lnTo>
                  <a:lnTo>
                    <a:pt x="1699" y="514"/>
                  </a:lnTo>
                  <a:lnTo>
                    <a:pt x="1699" y="509"/>
                  </a:lnTo>
                  <a:lnTo>
                    <a:pt x="1697" y="507"/>
                  </a:lnTo>
                  <a:lnTo>
                    <a:pt x="1694" y="502"/>
                  </a:lnTo>
                  <a:lnTo>
                    <a:pt x="1692" y="494"/>
                  </a:lnTo>
                  <a:lnTo>
                    <a:pt x="1692" y="492"/>
                  </a:lnTo>
                  <a:lnTo>
                    <a:pt x="1692" y="489"/>
                  </a:lnTo>
                  <a:lnTo>
                    <a:pt x="1692" y="487"/>
                  </a:lnTo>
                  <a:lnTo>
                    <a:pt x="1689" y="482"/>
                  </a:lnTo>
                  <a:lnTo>
                    <a:pt x="1682" y="479"/>
                  </a:lnTo>
                  <a:lnTo>
                    <a:pt x="1677" y="479"/>
                  </a:lnTo>
                  <a:lnTo>
                    <a:pt x="1671" y="477"/>
                  </a:lnTo>
                  <a:lnTo>
                    <a:pt x="1669" y="471"/>
                  </a:lnTo>
                  <a:lnTo>
                    <a:pt x="1664" y="469"/>
                  </a:lnTo>
                  <a:lnTo>
                    <a:pt x="1659" y="469"/>
                  </a:lnTo>
                  <a:lnTo>
                    <a:pt x="1651" y="466"/>
                  </a:lnTo>
                  <a:lnTo>
                    <a:pt x="1646" y="466"/>
                  </a:lnTo>
                  <a:lnTo>
                    <a:pt x="1644" y="466"/>
                  </a:lnTo>
                  <a:lnTo>
                    <a:pt x="1639" y="464"/>
                  </a:lnTo>
                  <a:lnTo>
                    <a:pt x="1634" y="461"/>
                  </a:lnTo>
                  <a:lnTo>
                    <a:pt x="1631" y="459"/>
                  </a:lnTo>
                  <a:lnTo>
                    <a:pt x="1626" y="459"/>
                  </a:lnTo>
                  <a:lnTo>
                    <a:pt x="1624" y="454"/>
                  </a:lnTo>
                  <a:lnTo>
                    <a:pt x="1621" y="451"/>
                  </a:lnTo>
                  <a:lnTo>
                    <a:pt x="1616" y="446"/>
                  </a:lnTo>
                  <a:lnTo>
                    <a:pt x="1614" y="441"/>
                  </a:lnTo>
                  <a:lnTo>
                    <a:pt x="1611" y="439"/>
                  </a:lnTo>
                  <a:lnTo>
                    <a:pt x="1611" y="434"/>
                  </a:lnTo>
                  <a:lnTo>
                    <a:pt x="1614" y="431"/>
                  </a:lnTo>
                  <a:lnTo>
                    <a:pt x="1619" y="431"/>
                  </a:lnTo>
                  <a:lnTo>
                    <a:pt x="1624" y="431"/>
                  </a:lnTo>
                  <a:lnTo>
                    <a:pt x="1631" y="434"/>
                  </a:lnTo>
                  <a:lnTo>
                    <a:pt x="1636" y="436"/>
                  </a:lnTo>
                  <a:lnTo>
                    <a:pt x="1639" y="436"/>
                  </a:lnTo>
                  <a:lnTo>
                    <a:pt x="1644" y="439"/>
                  </a:lnTo>
                  <a:lnTo>
                    <a:pt x="1649" y="441"/>
                  </a:lnTo>
                  <a:lnTo>
                    <a:pt x="1654" y="444"/>
                  </a:lnTo>
                  <a:lnTo>
                    <a:pt x="1659" y="446"/>
                  </a:lnTo>
                  <a:lnTo>
                    <a:pt x="1664" y="449"/>
                  </a:lnTo>
                  <a:lnTo>
                    <a:pt x="1669" y="451"/>
                  </a:lnTo>
                  <a:lnTo>
                    <a:pt x="1671" y="451"/>
                  </a:lnTo>
                  <a:lnTo>
                    <a:pt x="1677" y="449"/>
                  </a:lnTo>
                  <a:lnTo>
                    <a:pt x="1679" y="444"/>
                  </a:lnTo>
                  <a:lnTo>
                    <a:pt x="1679" y="441"/>
                  </a:lnTo>
                  <a:lnTo>
                    <a:pt x="1677" y="436"/>
                  </a:lnTo>
                  <a:lnTo>
                    <a:pt x="1671" y="434"/>
                  </a:lnTo>
                  <a:lnTo>
                    <a:pt x="1666" y="431"/>
                  </a:lnTo>
                  <a:lnTo>
                    <a:pt x="1666" y="429"/>
                  </a:lnTo>
                  <a:lnTo>
                    <a:pt x="1666" y="426"/>
                  </a:lnTo>
                  <a:lnTo>
                    <a:pt x="1669" y="424"/>
                  </a:lnTo>
                  <a:lnTo>
                    <a:pt x="1671" y="424"/>
                  </a:lnTo>
                  <a:lnTo>
                    <a:pt x="1674" y="421"/>
                  </a:lnTo>
                  <a:lnTo>
                    <a:pt x="1677" y="419"/>
                  </a:lnTo>
                  <a:lnTo>
                    <a:pt x="1677" y="416"/>
                  </a:lnTo>
                  <a:lnTo>
                    <a:pt x="1674" y="413"/>
                  </a:lnTo>
                  <a:lnTo>
                    <a:pt x="1671" y="408"/>
                  </a:lnTo>
                  <a:lnTo>
                    <a:pt x="1669" y="406"/>
                  </a:lnTo>
                  <a:lnTo>
                    <a:pt x="1664" y="406"/>
                  </a:lnTo>
                  <a:lnTo>
                    <a:pt x="1664" y="403"/>
                  </a:lnTo>
                  <a:lnTo>
                    <a:pt x="1669" y="401"/>
                  </a:lnTo>
                  <a:lnTo>
                    <a:pt x="1674" y="398"/>
                  </a:lnTo>
                  <a:lnTo>
                    <a:pt x="1677" y="393"/>
                  </a:lnTo>
                  <a:lnTo>
                    <a:pt x="1674" y="391"/>
                  </a:lnTo>
                  <a:lnTo>
                    <a:pt x="1669" y="388"/>
                  </a:lnTo>
                  <a:lnTo>
                    <a:pt x="1661" y="386"/>
                  </a:lnTo>
                  <a:lnTo>
                    <a:pt x="1654" y="386"/>
                  </a:lnTo>
                  <a:lnTo>
                    <a:pt x="1649" y="386"/>
                  </a:lnTo>
                  <a:lnTo>
                    <a:pt x="1644" y="386"/>
                  </a:lnTo>
                  <a:lnTo>
                    <a:pt x="1639" y="388"/>
                  </a:lnTo>
                  <a:lnTo>
                    <a:pt x="1636" y="388"/>
                  </a:lnTo>
                  <a:lnTo>
                    <a:pt x="1634" y="388"/>
                  </a:lnTo>
                  <a:lnTo>
                    <a:pt x="1631" y="386"/>
                  </a:lnTo>
                  <a:lnTo>
                    <a:pt x="1634" y="383"/>
                  </a:lnTo>
                  <a:lnTo>
                    <a:pt x="1631" y="383"/>
                  </a:lnTo>
                  <a:lnTo>
                    <a:pt x="1629" y="381"/>
                  </a:lnTo>
                  <a:lnTo>
                    <a:pt x="1626" y="381"/>
                  </a:lnTo>
                  <a:lnTo>
                    <a:pt x="1621" y="381"/>
                  </a:lnTo>
                  <a:lnTo>
                    <a:pt x="1616" y="381"/>
                  </a:lnTo>
                  <a:lnTo>
                    <a:pt x="1611" y="378"/>
                  </a:lnTo>
                  <a:lnTo>
                    <a:pt x="1606" y="378"/>
                  </a:lnTo>
                  <a:lnTo>
                    <a:pt x="1603" y="378"/>
                  </a:lnTo>
                  <a:lnTo>
                    <a:pt x="1598" y="376"/>
                  </a:lnTo>
                  <a:lnTo>
                    <a:pt x="1598" y="378"/>
                  </a:lnTo>
                  <a:lnTo>
                    <a:pt x="1601" y="381"/>
                  </a:lnTo>
                  <a:lnTo>
                    <a:pt x="1603" y="386"/>
                  </a:lnTo>
                  <a:lnTo>
                    <a:pt x="1601" y="386"/>
                  </a:lnTo>
                  <a:lnTo>
                    <a:pt x="1596" y="386"/>
                  </a:lnTo>
                  <a:lnTo>
                    <a:pt x="1591" y="381"/>
                  </a:lnTo>
                  <a:lnTo>
                    <a:pt x="1583" y="376"/>
                  </a:lnTo>
                  <a:lnTo>
                    <a:pt x="1578" y="373"/>
                  </a:lnTo>
                  <a:lnTo>
                    <a:pt x="1576" y="373"/>
                  </a:lnTo>
                  <a:lnTo>
                    <a:pt x="1568" y="376"/>
                  </a:lnTo>
                  <a:lnTo>
                    <a:pt x="1563" y="373"/>
                  </a:lnTo>
                  <a:lnTo>
                    <a:pt x="1558" y="371"/>
                  </a:lnTo>
                  <a:lnTo>
                    <a:pt x="1558" y="366"/>
                  </a:lnTo>
                  <a:lnTo>
                    <a:pt x="1561" y="363"/>
                  </a:lnTo>
                  <a:lnTo>
                    <a:pt x="1561" y="361"/>
                  </a:lnTo>
                  <a:lnTo>
                    <a:pt x="1561" y="358"/>
                  </a:lnTo>
                  <a:lnTo>
                    <a:pt x="1563" y="356"/>
                  </a:lnTo>
                  <a:lnTo>
                    <a:pt x="1566" y="356"/>
                  </a:lnTo>
                  <a:lnTo>
                    <a:pt x="1568" y="356"/>
                  </a:lnTo>
                  <a:lnTo>
                    <a:pt x="1568" y="353"/>
                  </a:lnTo>
                  <a:lnTo>
                    <a:pt x="1561" y="350"/>
                  </a:lnTo>
                  <a:lnTo>
                    <a:pt x="1556" y="350"/>
                  </a:lnTo>
                  <a:lnTo>
                    <a:pt x="1553" y="345"/>
                  </a:lnTo>
                  <a:lnTo>
                    <a:pt x="1556" y="343"/>
                  </a:lnTo>
                  <a:lnTo>
                    <a:pt x="1561" y="343"/>
                  </a:lnTo>
                  <a:lnTo>
                    <a:pt x="1558" y="343"/>
                  </a:lnTo>
                  <a:lnTo>
                    <a:pt x="1556" y="340"/>
                  </a:lnTo>
                  <a:lnTo>
                    <a:pt x="1553" y="335"/>
                  </a:lnTo>
                  <a:lnTo>
                    <a:pt x="1548" y="333"/>
                  </a:lnTo>
                  <a:lnTo>
                    <a:pt x="1545" y="333"/>
                  </a:lnTo>
                  <a:lnTo>
                    <a:pt x="1540" y="333"/>
                  </a:lnTo>
                  <a:lnTo>
                    <a:pt x="1538" y="333"/>
                  </a:lnTo>
                  <a:lnTo>
                    <a:pt x="1540" y="330"/>
                  </a:lnTo>
                  <a:lnTo>
                    <a:pt x="1540" y="328"/>
                  </a:lnTo>
                  <a:lnTo>
                    <a:pt x="1538" y="325"/>
                  </a:lnTo>
                  <a:lnTo>
                    <a:pt x="1533" y="325"/>
                  </a:lnTo>
                  <a:lnTo>
                    <a:pt x="1528" y="325"/>
                  </a:lnTo>
                  <a:lnTo>
                    <a:pt x="1520" y="325"/>
                  </a:lnTo>
                  <a:lnTo>
                    <a:pt x="1515" y="325"/>
                  </a:lnTo>
                  <a:lnTo>
                    <a:pt x="1510" y="325"/>
                  </a:lnTo>
                  <a:lnTo>
                    <a:pt x="1503" y="323"/>
                  </a:lnTo>
                  <a:lnTo>
                    <a:pt x="1500" y="323"/>
                  </a:lnTo>
                  <a:lnTo>
                    <a:pt x="1500" y="320"/>
                  </a:lnTo>
                  <a:lnTo>
                    <a:pt x="1498" y="318"/>
                  </a:lnTo>
                  <a:lnTo>
                    <a:pt x="1492" y="315"/>
                  </a:lnTo>
                  <a:lnTo>
                    <a:pt x="1485" y="315"/>
                  </a:lnTo>
                  <a:lnTo>
                    <a:pt x="1480" y="318"/>
                  </a:lnTo>
                  <a:lnTo>
                    <a:pt x="1475" y="323"/>
                  </a:lnTo>
                  <a:lnTo>
                    <a:pt x="1472" y="325"/>
                  </a:lnTo>
                  <a:lnTo>
                    <a:pt x="1467" y="325"/>
                  </a:lnTo>
                  <a:lnTo>
                    <a:pt x="1462" y="320"/>
                  </a:lnTo>
                  <a:lnTo>
                    <a:pt x="1460" y="318"/>
                  </a:lnTo>
                  <a:lnTo>
                    <a:pt x="1457" y="313"/>
                  </a:lnTo>
                  <a:lnTo>
                    <a:pt x="1455" y="310"/>
                  </a:lnTo>
                  <a:lnTo>
                    <a:pt x="1450" y="305"/>
                  </a:lnTo>
                  <a:lnTo>
                    <a:pt x="1442" y="300"/>
                  </a:lnTo>
                  <a:lnTo>
                    <a:pt x="1435" y="298"/>
                  </a:lnTo>
                  <a:lnTo>
                    <a:pt x="1429" y="298"/>
                  </a:lnTo>
                  <a:lnTo>
                    <a:pt x="1427" y="300"/>
                  </a:lnTo>
                  <a:lnTo>
                    <a:pt x="1419" y="303"/>
                  </a:lnTo>
                  <a:lnTo>
                    <a:pt x="1414" y="305"/>
                  </a:lnTo>
                  <a:lnTo>
                    <a:pt x="1414" y="308"/>
                  </a:lnTo>
                  <a:lnTo>
                    <a:pt x="1414" y="313"/>
                  </a:lnTo>
                  <a:lnTo>
                    <a:pt x="1409" y="315"/>
                  </a:lnTo>
                  <a:lnTo>
                    <a:pt x="1404" y="320"/>
                  </a:lnTo>
                  <a:lnTo>
                    <a:pt x="1397" y="320"/>
                  </a:lnTo>
                  <a:lnTo>
                    <a:pt x="1394" y="320"/>
                  </a:lnTo>
                  <a:lnTo>
                    <a:pt x="1392" y="315"/>
                  </a:lnTo>
                  <a:lnTo>
                    <a:pt x="1392" y="310"/>
                  </a:lnTo>
                  <a:lnTo>
                    <a:pt x="1389" y="305"/>
                  </a:lnTo>
                  <a:lnTo>
                    <a:pt x="1389" y="303"/>
                  </a:lnTo>
                  <a:lnTo>
                    <a:pt x="1387" y="298"/>
                  </a:lnTo>
                  <a:lnTo>
                    <a:pt x="1384" y="292"/>
                  </a:lnTo>
                  <a:lnTo>
                    <a:pt x="1382" y="290"/>
                  </a:lnTo>
                  <a:lnTo>
                    <a:pt x="1374" y="285"/>
                  </a:lnTo>
                  <a:lnTo>
                    <a:pt x="1366" y="285"/>
                  </a:lnTo>
                  <a:lnTo>
                    <a:pt x="1359" y="287"/>
                  </a:lnTo>
                  <a:lnTo>
                    <a:pt x="1354" y="292"/>
                  </a:lnTo>
                  <a:lnTo>
                    <a:pt x="1351" y="303"/>
                  </a:lnTo>
                  <a:lnTo>
                    <a:pt x="1349" y="313"/>
                  </a:lnTo>
                  <a:lnTo>
                    <a:pt x="1349" y="325"/>
                  </a:lnTo>
                  <a:lnTo>
                    <a:pt x="1354" y="343"/>
                  </a:lnTo>
                  <a:lnTo>
                    <a:pt x="1359" y="356"/>
                  </a:lnTo>
                  <a:lnTo>
                    <a:pt x="1356" y="353"/>
                  </a:lnTo>
                  <a:lnTo>
                    <a:pt x="1354" y="350"/>
                  </a:lnTo>
                  <a:lnTo>
                    <a:pt x="1349" y="345"/>
                  </a:lnTo>
                  <a:lnTo>
                    <a:pt x="1344" y="338"/>
                  </a:lnTo>
                  <a:lnTo>
                    <a:pt x="1341" y="330"/>
                  </a:lnTo>
                  <a:lnTo>
                    <a:pt x="1339" y="323"/>
                  </a:lnTo>
                  <a:lnTo>
                    <a:pt x="1339" y="310"/>
                  </a:lnTo>
                  <a:lnTo>
                    <a:pt x="1344" y="298"/>
                  </a:lnTo>
                  <a:lnTo>
                    <a:pt x="1344" y="290"/>
                  </a:lnTo>
                  <a:lnTo>
                    <a:pt x="1341" y="287"/>
                  </a:lnTo>
                  <a:lnTo>
                    <a:pt x="1336" y="287"/>
                  </a:lnTo>
                  <a:lnTo>
                    <a:pt x="1331" y="287"/>
                  </a:lnTo>
                  <a:lnTo>
                    <a:pt x="1324" y="290"/>
                  </a:lnTo>
                  <a:lnTo>
                    <a:pt x="1316" y="298"/>
                  </a:lnTo>
                  <a:lnTo>
                    <a:pt x="1311" y="310"/>
                  </a:lnTo>
                  <a:lnTo>
                    <a:pt x="1308" y="325"/>
                  </a:lnTo>
                  <a:lnTo>
                    <a:pt x="1308" y="335"/>
                  </a:lnTo>
                  <a:lnTo>
                    <a:pt x="1308" y="340"/>
                  </a:lnTo>
                  <a:lnTo>
                    <a:pt x="1308" y="345"/>
                  </a:lnTo>
                  <a:lnTo>
                    <a:pt x="1308" y="356"/>
                  </a:lnTo>
                  <a:lnTo>
                    <a:pt x="1308" y="361"/>
                  </a:lnTo>
                  <a:lnTo>
                    <a:pt x="1311" y="363"/>
                  </a:lnTo>
                  <a:lnTo>
                    <a:pt x="1316" y="366"/>
                  </a:lnTo>
                  <a:lnTo>
                    <a:pt x="1319" y="366"/>
                  </a:lnTo>
                  <a:lnTo>
                    <a:pt x="1321" y="366"/>
                  </a:lnTo>
                  <a:lnTo>
                    <a:pt x="1329" y="368"/>
                  </a:lnTo>
                  <a:lnTo>
                    <a:pt x="1334" y="371"/>
                  </a:lnTo>
                  <a:lnTo>
                    <a:pt x="1339" y="371"/>
                  </a:lnTo>
                  <a:lnTo>
                    <a:pt x="1341" y="373"/>
                  </a:lnTo>
                  <a:lnTo>
                    <a:pt x="1339" y="376"/>
                  </a:lnTo>
                  <a:lnTo>
                    <a:pt x="1334" y="376"/>
                  </a:lnTo>
                  <a:lnTo>
                    <a:pt x="1331" y="376"/>
                  </a:lnTo>
                  <a:lnTo>
                    <a:pt x="1326" y="376"/>
                  </a:lnTo>
                  <a:lnTo>
                    <a:pt x="1321" y="378"/>
                  </a:lnTo>
                  <a:lnTo>
                    <a:pt x="1316" y="381"/>
                  </a:lnTo>
                  <a:lnTo>
                    <a:pt x="1316" y="383"/>
                  </a:lnTo>
                  <a:lnTo>
                    <a:pt x="1319" y="386"/>
                  </a:lnTo>
                  <a:lnTo>
                    <a:pt x="1321" y="386"/>
                  </a:lnTo>
                  <a:lnTo>
                    <a:pt x="1326" y="388"/>
                  </a:lnTo>
                  <a:lnTo>
                    <a:pt x="1331" y="391"/>
                  </a:lnTo>
                  <a:lnTo>
                    <a:pt x="1334" y="393"/>
                  </a:lnTo>
                  <a:lnTo>
                    <a:pt x="1339" y="396"/>
                  </a:lnTo>
                  <a:lnTo>
                    <a:pt x="1341" y="396"/>
                  </a:lnTo>
                  <a:lnTo>
                    <a:pt x="1346" y="396"/>
                  </a:lnTo>
                  <a:lnTo>
                    <a:pt x="1351" y="393"/>
                  </a:lnTo>
                  <a:lnTo>
                    <a:pt x="1356" y="391"/>
                  </a:lnTo>
                  <a:lnTo>
                    <a:pt x="1359" y="393"/>
                  </a:lnTo>
                  <a:lnTo>
                    <a:pt x="1361" y="396"/>
                  </a:lnTo>
                  <a:lnTo>
                    <a:pt x="1371" y="398"/>
                  </a:lnTo>
                  <a:lnTo>
                    <a:pt x="1374" y="398"/>
                  </a:lnTo>
                  <a:lnTo>
                    <a:pt x="1366" y="436"/>
                  </a:lnTo>
                  <a:lnTo>
                    <a:pt x="1336" y="482"/>
                  </a:lnTo>
                  <a:lnTo>
                    <a:pt x="1326" y="426"/>
                  </a:lnTo>
                  <a:lnTo>
                    <a:pt x="1308" y="403"/>
                  </a:lnTo>
                  <a:lnTo>
                    <a:pt x="1288" y="431"/>
                  </a:lnTo>
                  <a:lnTo>
                    <a:pt x="1278" y="403"/>
                  </a:lnTo>
                  <a:lnTo>
                    <a:pt x="1258" y="368"/>
                  </a:lnTo>
                  <a:lnTo>
                    <a:pt x="1248" y="323"/>
                  </a:lnTo>
                  <a:lnTo>
                    <a:pt x="1215" y="270"/>
                  </a:lnTo>
                  <a:lnTo>
                    <a:pt x="1190" y="343"/>
                  </a:lnTo>
                  <a:lnTo>
                    <a:pt x="1190" y="368"/>
                  </a:lnTo>
                  <a:lnTo>
                    <a:pt x="1225" y="398"/>
                  </a:lnTo>
                  <a:lnTo>
                    <a:pt x="1230" y="431"/>
                  </a:lnTo>
                  <a:lnTo>
                    <a:pt x="1205" y="456"/>
                  </a:lnTo>
                  <a:lnTo>
                    <a:pt x="1190" y="446"/>
                  </a:lnTo>
                  <a:lnTo>
                    <a:pt x="1185" y="446"/>
                  </a:lnTo>
                  <a:lnTo>
                    <a:pt x="1185" y="444"/>
                  </a:lnTo>
                  <a:lnTo>
                    <a:pt x="1187" y="439"/>
                  </a:lnTo>
                  <a:lnTo>
                    <a:pt x="1185" y="434"/>
                  </a:lnTo>
                  <a:lnTo>
                    <a:pt x="1185" y="429"/>
                  </a:lnTo>
                  <a:lnTo>
                    <a:pt x="1182" y="424"/>
                  </a:lnTo>
                  <a:lnTo>
                    <a:pt x="1185" y="424"/>
                  </a:lnTo>
                  <a:lnTo>
                    <a:pt x="1187" y="424"/>
                  </a:lnTo>
                  <a:lnTo>
                    <a:pt x="1190" y="424"/>
                  </a:lnTo>
                  <a:lnTo>
                    <a:pt x="1192" y="424"/>
                  </a:lnTo>
                  <a:lnTo>
                    <a:pt x="1195" y="424"/>
                  </a:lnTo>
                  <a:lnTo>
                    <a:pt x="1198" y="419"/>
                  </a:lnTo>
                  <a:lnTo>
                    <a:pt x="1200" y="413"/>
                  </a:lnTo>
                  <a:lnTo>
                    <a:pt x="1198" y="408"/>
                  </a:lnTo>
                  <a:lnTo>
                    <a:pt x="1192" y="406"/>
                  </a:lnTo>
                  <a:lnTo>
                    <a:pt x="1190" y="403"/>
                  </a:lnTo>
                  <a:lnTo>
                    <a:pt x="1185" y="403"/>
                  </a:lnTo>
                  <a:lnTo>
                    <a:pt x="1180" y="398"/>
                  </a:lnTo>
                  <a:lnTo>
                    <a:pt x="1175" y="396"/>
                  </a:lnTo>
                  <a:lnTo>
                    <a:pt x="1170" y="391"/>
                  </a:lnTo>
                  <a:lnTo>
                    <a:pt x="1167" y="388"/>
                  </a:lnTo>
                  <a:lnTo>
                    <a:pt x="1165" y="383"/>
                  </a:lnTo>
                  <a:lnTo>
                    <a:pt x="1162" y="378"/>
                  </a:lnTo>
                  <a:lnTo>
                    <a:pt x="1162" y="373"/>
                  </a:lnTo>
                  <a:lnTo>
                    <a:pt x="1162" y="371"/>
                  </a:lnTo>
                  <a:lnTo>
                    <a:pt x="1165" y="368"/>
                  </a:lnTo>
                  <a:lnTo>
                    <a:pt x="1165" y="363"/>
                  </a:lnTo>
                  <a:lnTo>
                    <a:pt x="1162" y="356"/>
                  </a:lnTo>
                  <a:lnTo>
                    <a:pt x="1162" y="350"/>
                  </a:lnTo>
                  <a:lnTo>
                    <a:pt x="1160" y="343"/>
                  </a:lnTo>
                  <a:lnTo>
                    <a:pt x="1160" y="338"/>
                  </a:lnTo>
                  <a:lnTo>
                    <a:pt x="1157" y="333"/>
                  </a:lnTo>
                  <a:lnTo>
                    <a:pt x="1157" y="328"/>
                  </a:lnTo>
                  <a:lnTo>
                    <a:pt x="1160" y="325"/>
                  </a:lnTo>
                  <a:lnTo>
                    <a:pt x="1162" y="323"/>
                  </a:lnTo>
                  <a:lnTo>
                    <a:pt x="1165" y="323"/>
                  </a:lnTo>
                  <a:lnTo>
                    <a:pt x="1167" y="318"/>
                  </a:lnTo>
                  <a:lnTo>
                    <a:pt x="1172" y="310"/>
                  </a:lnTo>
                  <a:lnTo>
                    <a:pt x="1172" y="308"/>
                  </a:lnTo>
                  <a:lnTo>
                    <a:pt x="1172" y="305"/>
                  </a:lnTo>
                  <a:lnTo>
                    <a:pt x="1170" y="303"/>
                  </a:lnTo>
                  <a:lnTo>
                    <a:pt x="1165" y="300"/>
                  </a:lnTo>
                  <a:lnTo>
                    <a:pt x="1162" y="300"/>
                  </a:lnTo>
                  <a:lnTo>
                    <a:pt x="1157" y="300"/>
                  </a:lnTo>
                  <a:lnTo>
                    <a:pt x="1152" y="300"/>
                  </a:lnTo>
                  <a:lnTo>
                    <a:pt x="1147" y="300"/>
                  </a:lnTo>
                  <a:lnTo>
                    <a:pt x="1142" y="303"/>
                  </a:lnTo>
                  <a:lnTo>
                    <a:pt x="1145" y="305"/>
                  </a:lnTo>
                  <a:lnTo>
                    <a:pt x="1147" y="308"/>
                  </a:lnTo>
                  <a:lnTo>
                    <a:pt x="1150" y="310"/>
                  </a:lnTo>
                  <a:lnTo>
                    <a:pt x="1152" y="313"/>
                  </a:lnTo>
                  <a:lnTo>
                    <a:pt x="1150" y="313"/>
                  </a:lnTo>
                  <a:lnTo>
                    <a:pt x="1147" y="315"/>
                  </a:lnTo>
                  <a:lnTo>
                    <a:pt x="1145" y="313"/>
                  </a:lnTo>
                  <a:lnTo>
                    <a:pt x="1142" y="310"/>
                  </a:lnTo>
                  <a:lnTo>
                    <a:pt x="1137" y="310"/>
                  </a:lnTo>
                  <a:lnTo>
                    <a:pt x="1134" y="313"/>
                  </a:lnTo>
                  <a:lnTo>
                    <a:pt x="1132" y="315"/>
                  </a:lnTo>
                  <a:lnTo>
                    <a:pt x="1132" y="320"/>
                  </a:lnTo>
                  <a:lnTo>
                    <a:pt x="1132" y="323"/>
                  </a:lnTo>
                  <a:lnTo>
                    <a:pt x="1134" y="328"/>
                  </a:lnTo>
                  <a:lnTo>
                    <a:pt x="1137" y="330"/>
                  </a:lnTo>
                  <a:lnTo>
                    <a:pt x="1134" y="335"/>
                  </a:lnTo>
                  <a:lnTo>
                    <a:pt x="1132" y="340"/>
                  </a:lnTo>
                  <a:lnTo>
                    <a:pt x="1132" y="348"/>
                  </a:lnTo>
                  <a:lnTo>
                    <a:pt x="1129" y="353"/>
                  </a:lnTo>
                  <a:lnTo>
                    <a:pt x="1127" y="350"/>
                  </a:lnTo>
                  <a:lnTo>
                    <a:pt x="1124" y="343"/>
                  </a:lnTo>
                  <a:lnTo>
                    <a:pt x="1124" y="335"/>
                  </a:lnTo>
                  <a:lnTo>
                    <a:pt x="1124" y="328"/>
                  </a:lnTo>
                  <a:lnTo>
                    <a:pt x="1119" y="323"/>
                  </a:lnTo>
                  <a:lnTo>
                    <a:pt x="1117" y="320"/>
                  </a:lnTo>
                  <a:lnTo>
                    <a:pt x="1112" y="315"/>
                  </a:lnTo>
                  <a:lnTo>
                    <a:pt x="1109" y="315"/>
                  </a:lnTo>
                  <a:lnTo>
                    <a:pt x="1109" y="318"/>
                  </a:lnTo>
                  <a:lnTo>
                    <a:pt x="1112" y="323"/>
                  </a:lnTo>
                  <a:lnTo>
                    <a:pt x="1112" y="328"/>
                  </a:lnTo>
                  <a:lnTo>
                    <a:pt x="1109" y="328"/>
                  </a:lnTo>
                  <a:lnTo>
                    <a:pt x="1104" y="328"/>
                  </a:lnTo>
                  <a:lnTo>
                    <a:pt x="1099" y="325"/>
                  </a:lnTo>
                  <a:lnTo>
                    <a:pt x="1094" y="320"/>
                  </a:lnTo>
                  <a:lnTo>
                    <a:pt x="1092" y="315"/>
                  </a:lnTo>
                  <a:lnTo>
                    <a:pt x="1092" y="313"/>
                  </a:lnTo>
                  <a:lnTo>
                    <a:pt x="1087" y="313"/>
                  </a:lnTo>
                  <a:lnTo>
                    <a:pt x="1082" y="315"/>
                  </a:lnTo>
                  <a:lnTo>
                    <a:pt x="1079" y="315"/>
                  </a:lnTo>
                  <a:lnTo>
                    <a:pt x="1077" y="313"/>
                  </a:lnTo>
                  <a:lnTo>
                    <a:pt x="1079" y="310"/>
                  </a:lnTo>
                  <a:lnTo>
                    <a:pt x="1082" y="303"/>
                  </a:lnTo>
                  <a:lnTo>
                    <a:pt x="1082" y="300"/>
                  </a:lnTo>
                  <a:lnTo>
                    <a:pt x="1077" y="298"/>
                  </a:lnTo>
                  <a:lnTo>
                    <a:pt x="1071" y="300"/>
                  </a:lnTo>
                  <a:lnTo>
                    <a:pt x="1064" y="300"/>
                  </a:lnTo>
                  <a:lnTo>
                    <a:pt x="1056" y="303"/>
                  </a:lnTo>
                  <a:lnTo>
                    <a:pt x="1051" y="303"/>
                  </a:lnTo>
                  <a:lnTo>
                    <a:pt x="1049" y="305"/>
                  </a:lnTo>
                  <a:lnTo>
                    <a:pt x="1044" y="305"/>
                  </a:lnTo>
                  <a:lnTo>
                    <a:pt x="1039" y="308"/>
                  </a:lnTo>
                  <a:lnTo>
                    <a:pt x="1036" y="310"/>
                  </a:lnTo>
                  <a:lnTo>
                    <a:pt x="1036" y="315"/>
                  </a:lnTo>
                  <a:lnTo>
                    <a:pt x="1034" y="320"/>
                  </a:lnTo>
                  <a:lnTo>
                    <a:pt x="1029" y="323"/>
                  </a:lnTo>
                  <a:lnTo>
                    <a:pt x="1024" y="323"/>
                  </a:lnTo>
                  <a:lnTo>
                    <a:pt x="1021" y="325"/>
                  </a:lnTo>
                  <a:lnTo>
                    <a:pt x="1021" y="330"/>
                  </a:lnTo>
                  <a:lnTo>
                    <a:pt x="1024" y="333"/>
                  </a:lnTo>
                  <a:lnTo>
                    <a:pt x="1029" y="338"/>
                  </a:lnTo>
                  <a:lnTo>
                    <a:pt x="1034" y="343"/>
                  </a:lnTo>
                  <a:lnTo>
                    <a:pt x="1036" y="345"/>
                  </a:lnTo>
                  <a:lnTo>
                    <a:pt x="1039" y="345"/>
                  </a:lnTo>
                  <a:lnTo>
                    <a:pt x="1039" y="350"/>
                  </a:lnTo>
                  <a:lnTo>
                    <a:pt x="1039" y="353"/>
                  </a:lnTo>
                  <a:lnTo>
                    <a:pt x="1034" y="356"/>
                  </a:lnTo>
                  <a:lnTo>
                    <a:pt x="1026" y="353"/>
                  </a:lnTo>
                  <a:lnTo>
                    <a:pt x="1021" y="356"/>
                  </a:lnTo>
                  <a:lnTo>
                    <a:pt x="1021" y="358"/>
                  </a:lnTo>
                  <a:lnTo>
                    <a:pt x="1021" y="361"/>
                  </a:lnTo>
                  <a:lnTo>
                    <a:pt x="1021" y="366"/>
                  </a:lnTo>
                  <a:lnTo>
                    <a:pt x="1024" y="371"/>
                  </a:lnTo>
                  <a:lnTo>
                    <a:pt x="1026" y="373"/>
                  </a:lnTo>
                  <a:lnTo>
                    <a:pt x="1031" y="373"/>
                  </a:lnTo>
                  <a:lnTo>
                    <a:pt x="1036" y="373"/>
                  </a:lnTo>
                  <a:lnTo>
                    <a:pt x="1044" y="373"/>
                  </a:lnTo>
                  <a:lnTo>
                    <a:pt x="1051" y="376"/>
                  </a:lnTo>
                  <a:lnTo>
                    <a:pt x="1054" y="376"/>
                  </a:lnTo>
                  <a:lnTo>
                    <a:pt x="1059" y="376"/>
                  </a:lnTo>
                  <a:lnTo>
                    <a:pt x="1069" y="378"/>
                  </a:lnTo>
                  <a:lnTo>
                    <a:pt x="1077" y="381"/>
                  </a:lnTo>
                  <a:lnTo>
                    <a:pt x="1082" y="386"/>
                  </a:lnTo>
                  <a:lnTo>
                    <a:pt x="1082" y="391"/>
                  </a:lnTo>
                  <a:lnTo>
                    <a:pt x="1079" y="396"/>
                  </a:lnTo>
                  <a:lnTo>
                    <a:pt x="1079" y="398"/>
                  </a:lnTo>
                  <a:lnTo>
                    <a:pt x="1077" y="398"/>
                  </a:lnTo>
                  <a:lnTo>
                    <a:pt x="1071" y="396"/>
                  </a:lnTo>
                  <a:lnTo>
                    <a:pt x="1066" y="396"/>
                  </a:lnTo>
                  <a:lnTo>
                    <a:pt x="1059" y="393"/>
                  </a:lnTo>
                  <a:lnTo>
                    <a:pt x="1054" y="388"/>
                  </a:lnTo>
                  <a:lnTo>
                    <a:pt x="1049" y="388"/>
                  </a:lnTo>
                  <a:lnTo>
                    <a:pt x="1044" y="386"/>
                  </a:lnTo>
                  <a:lnTo>
                    <a:pt x="1039" y="383"/>
                  </a:lnTo>
                  <a:lnTo>
                    <a:pt x="1034" y="383"/>
                  </a:lnTo>
                  <a:lnTo>
                    <a:pt x="1026" y="383"/>
                  </a:lnTo>
                  <a:lnTo>
                    <a:pt x="1021" y="383"/>
                  </a:lnTo>
                  <a:lnTo>
                    <a:pt x="1019" y="383"/>
                  </a:lnTo>
                  <a:lnTo>
                    <a:pt x="1019" y="388"/>
                  </a:lnTo>
                  <a:lnTo>
                    <a:pt x="1019" y="393"/>
                  </a:lnTo>
                  <a:lnTo>
                    <a:pt x="1019" y="398"/>
                  </a:lnTo>
                  <a:lnTo>
                    <a:pt x="1019" y="403"/>
                  </a:lnTo>
                  <a:lnTo>
                    <a:pt x="1021" y="406"/>
                  </a:lnTo>
                  <a:lnTo>
                    <a:pt x="1026" y="406"/>
                  </a:lnTo>
                  <a:lnTo>
                    <a:pt x="1031" y="408"/>
                  </a:lnTo>
                  <a:lnTo>
                    <a:pt x="1036" y="413"/>
                  </a:lnTo>
                  <a:lnTo>
                    <a:pt x="1044" y="419"/>
                  </a:lnTo>
                  <a:lnTo>
                    <a:pt x="1049" y="424"/>
                  </a:lnTo>
                  <a:lnTo>
                    <a:pt x="1049" y="429"/>
                  </a:lnTo>
                  <a:lnTo>
                    <a:pt x="1051" y="434"/>
                  </a:lnTo>
                  <a:lnTo>
                    <a:pt x="1051" y="439"/>
                  </a:lnTo>
                  <a:lnTo>
                    <a:pt x="1054" y="441"/>
                  </a:lnTo>
                  <a:lnTo>
                    <a:pt x="1056" y="441"/>
                  </a:lnTo>
                  <a:lnTo>
                    <a:pt x="1059" y="441"/>
                  </a:lnTo>
                  <a:lnTo>
                    <a:pt x="1064" y="444"/>
                  </a:lnTo>
                  <a:lnTo>
                    <a:pt x="1066" y="444"/>
                  </a:lnTo>
                  <a:lnTo>
                    <a:pt x="1071" y="446"/>
                  </a:lnTo>
                  <a:lnTo>
                    <a:pt x="1074" y="446"/>
                  </a:lnTo>
                  <a:lnTo>
                    <a:pt x="1077" y="446"/>
                  </a:lnTo>
                  <a:lnTo>
                    <a:pt x="1079" y="446"/>
                  </a:lnTo>
                  <a:lnTo>
                    <a:pt x="1084" y="446"/>
                  </a:lnTo>
                  <a:lnTo>
                    <a:pt x="1087" y="444"/>
                  </a:lnTo>
                  <a:lnTo>
                    <a:pt x="1094" y="444"/>
                  </a:lnTo>
                  <a:lnTo>
                    <a:pt x="1102" y="441"/>
                  </a:lnTo>
                  <a:lnTo>
                    <a:pt x="1107" y="439"/>
                  </a:lnTo>
                  <a:lnTo>
                    <a:pt x="1114" y="439"/>
                  </a:lnTo>
                  <a:lnTo>
                    <a:pt x="1119" y="436"/>
                  </a:lnTo>
                  <a:lnTo>
                    <a:pt x="1124" y="434"/>
                  </a:lnTo>
                  <a:lnTo>
                    <a:pt x="1129" y="429"/>
                  </a:lnTo>
                  <a:lnTo>
                    <a:pt x="1132" y="426"/>
                  </a:lnTo>
                  <a:lnTo>
                    <a:pt x="1134" y="429"/>
                  </a:lnTo>
                  <a:lnTo>
                    <a:pt x="1137" y="429"/>
                  </a:lnTo>
                  <a:lnTo>
                    <a:pt x="1142" y="434"/>
                  </a:lnTo>
                  <a:lnTo>
                    <a:pt x="1145" y="434"/>
                  </a:lnTo>
                  <a:lnTo>
                    <a:pt x="1147" y="439"/>
                  </a:lnTo>
                  <a:lnTo>
                    <a:pt x="1152" y="441"/>
                  </a:lnTo>
                  <a:lnTo>
                    <a:pt x="1157" y="444"/>
                  </a:lnTo>
                  <a:lnTo>
                    <a:pt x="1160" y="449"/>
                  </a:lnTo>
                  <a:lnTo>
                    <a:pt x="1167" y="451"/>
                  </a:lnTo>
                  <a:lnTo>
                    <a:pt x="1157" y="471"/>
                  </a:lnTo>
                  <a:lnTo>
                    <a:pt x="1122" y="461"/>
                  </a:lnTo>
                  <a:lnTo>
                    <a:pt x="1069" y="461"/>
                  </a:lnTo>
                  <a:lnTo>
                    <a:pt x="1039" y="441"/>
                  </a:lnTo>
                  <a:lnTo>
                    <a:pt x="991" y="451"/>
                  </a:lnTo>
                  <a:lnTo>
                    <a:pt x="996" y="466"/>
                  </a:lnTo>
                  <a:lnTo>
                    <a:pt x="1001" y="497"/>
                  </a:lnTo>
                  <a:lnTo>
                    <a:pt x="986" y="492"/>
                  </a:lnTo>
                  <a:lnTo>
                    <a:pt x="958" y="461"/>
                  </a:lnTo>
                  <a:lnTo>
                    <a:pt x="903" y="471"/>
                  </a:lnTo>
                  <a:lnTo>
                    <a:pt x="875" y="451"/>
                  </a:lnTo>
                  <a:lnTo>
                    <a:pt x="885" y="431"/>
                  </a:lnTo>
                  <a:lnTo>
                    <a:pt x="850" y="421"/>
                  </a:lnTo>
                  <a:lnTo>
                    <a:pt x="807" y="398"/>
                  </a:lnTo>
                  <a:lnTo>
                    <a:pt x="749" y="383"/>
                  </a:lnTo>
                  <a:lnTo>
                    <a:pt x="713" y="393"/>
                  </a:lnTo>
                  <a:lnTo>
                    <a:pt x="676" y="353"/>
                  </a:lnTo>
                  <a:lnTo>
                    <a:pt x="577" y="398"/>
                  </a:lnTo>
                  <a:lnTo>
                    <a:pt x="550" y="426"/>
                  </a:lnTo>
                  <a:lnTo>
                    <a:pt x="509" y="416"/>
                  </a:lnTo>
                  <a:lnTo>
                    <a:pt x="482" y="388"/>
                  </a:lnTo>
                  <a:lnTo>
                    <a:pt x="451" y="378"/>
                  </a:lnTo>
                  <a:lnTo>
                    <a:pt x="439" y="378"/>
                  </a:lnTo>
                  <a:lnTo>
                    <a:pt x="424" y="363"/>
                  </a:lnTo>
                  <a:lnTo>
                    <a:pt x="376" y="368"/>
                  </a:lnTo>
                  <a:lnTo>
                    <a:pt x="308" y="338"/>
                  </a:lnTo>
                  <a:lnTo>
                    <a:pt x="277" y="343"/>
                  </a:lnTo>
                  <a:lnTo>
                    <a:pt x="252" y="328"/>
                  </a:lnTo>
                  <a:lnTo>
                    <a:pt x="245" y="310"/>
                  </a:lnTo>
                  <a:lnTo>
                    <a:pt x="199" y="295"/>
                  </a:lnTo>
                  <a:lnTo>
                    <a:pt x="171" y="315"/>
                  </a:lnTo>
                  <a:lnTo>
                    <a:pt x="131" y="333"/>
                  </a:lnTo>
                  <a:lnTo>
                    <a:pt x="98" y="353"/>
                  </a:lnTo>
                  <a:lnTo>
                    <a:pt x="78" y="403"/>
                  </a:lnTo>
                  <a:lnTo>
                    <a:pt x="35" y="413"/>
                  </a:lnTo>
                  <a:lnTo>
                    <a:pt x="35" y="446"/>
                  </a:lnTo>
                  <a:lnTo>
                    <a:pt x="68" y="487"/>
                  </a:lnTo>
                  <a:lnTo>
                    <a:pt x="98" y="502"/>
                  </a:lnTo>
                  <a:lnTo>
                    <a:pt x="98" y="522"/>
                  </a:lnTo>
                  <a:lnTo>
                    <a:pt x="78" y="532"/>
                  </a:lnTo>
                  <a:lnTo>
                    <a:pt x="50" y="522"/>
                  </a:lnTo>
                  <a:lnTo>
                    <a:pt x="0" y="560"/>
                  </a:lnTo>
                  <a:lnTo>
                    <a:pt x="15" y="575"/>
                  </a:lnTo>
                  <a:lnTo>
                    <a:pt x="35" y="595"/>
                  </a:lnTo>
                  <a:lnTo>
                    <a:pt x="83" y="595"/>
                  </a:lnTo>
                  <a:lnTo>
                    <a:pt x="118" y="600"/>
                  </a:lnTo>
                  <a:lnTo>
                    <a:pt x="103" y="635"/>
                  </a:lnTo>
                  <a:lnTo>
                    <a:pt x="63" y="653"/>
                  </a:lnTo>
                  <a:lnTo>
                    <a:pt x="30" y="673"/>
                  </a:lnTo>
                  <a:lnTo>
                    <a:pt x="25" y="698"/>
                  </a:lnTo>
                  <a:lnTo>
                    <a:pt x="63" y="724"/>
                  </a:lnTo>
                  <a:lnTo>
                    <a:pt x="68" y="751"/>
                  </a:lnTo>
                  <a:lnTo>
                    <a:pt x="93" y="761"/>
                  </a:lnTo>
                  <a:lnTo>
                    <a:pt x="98" y="797"/>
                  </a:lnTo>
                  <a:lnTo>
                    <a:pt x="136" y="792"/>
                  </a:lnTo>
                  <a:lnTo>
                    <a:pt x="182" y="792"/>
                  </a:lnTo>
                  <a:lnTo>
                    <a:pt x="156" y="840"/>
                  </a:lnTo>
                  <a:lnTo>
                    <a:pt x="78" y="905"/>
                  </a:lnTo>
                  <a:lnTo>
                    <a:pt x="166" y="860"/>
                  </a:lnTo>
                  <a:lnTo>
                    <a:pt x="234" y="787"/>
                  </a:lnTo>
                  <a:lnTo>
                    <a:pt x="229" y="772"/>
                  </a:lnTo>
                  <a:lnTo>
                    <a:pt x="272" y="719"/>
                  </a:lnTo>
                  <a:lnTo>
                    <a:pt x="282" y="741"/>
                  </a:lnTo>
                  <a:lnTo>
                    <a:pt x="287" y="766"/>
                  </a:lnTo>
                  <a:lnTo>
                    <a:pt x="320" y="741"/>
                  </a:lnTo>
                  <a:lnTo>
                    <a:pt x="355" y="719"/>
                  </a:lnTo>
                  <a:lnTo>
                    <a:pt x="371" y="731"/>
                  </a:lnTo>
                  <a:lnTo>
                    <a:pt x="451" y="746"/>
                  </a:lnTo>
                  <a:lnTo>
                    <a:pt x="504" y="772"/>
                  </a:lnTo>
                  <a:lnTo>
                    <a:pt x="545" y="751"/>
                  </a:lnTo>
                  <a:lnTo>
                    <a:pt x="603" y="855"/>
                  </a:lnTo>
                  <a:lnTo>
                    <a:pt x="640" y="880"/>
                  </a:lnTo>
                  <a:lnTo>
                    <a:pt x="635" y="920"/>
                  </a:lnTo>
                  <a:lnTo>
                    <a:pt x="650" y="953"/>
                  </a:lnTo>
                  <a:lnTo>
                    <a:pt x="691" y="1009"/>
                  </a:lnTo>
                  <a:lnTo>
                    <a:pt x="749" y="1046"/>
                  </a:lnTo>
                  <a:lnTo>
                    <a:pt x="754" y="1072"/>
                  </a:lnTo>
                  <a:lnTo>
                    <a:pt x="759" y="1102"/>
                  </a:lnTo>
                  <a:lnTo>
                    <a:pt x="744" y="1112"/>
                  </a:lnTo>
                  <a:lnTo>
                    <a:pt x="749" y="1092"/>
                  </a:lnTo>
                  <a:lnTo>
                    <a:pt x="719" y="1082"/>
                  </a:lnTo>
                  <a:lnTo>
                    <a:pt x="734" y="1137"/>
                  </a:lnTo>
                  <a:lnTo>
                    <a:pt x="729" y="1180"/>
                  </a:lnTo>
                  <a:lnTo>
                    <a:pt x="719" y="1220"/>
                  </a:lnTo>
                  <a:lnTo>
                    <a:pt x="729" y="1253"/>
                  </a:lnTo>
                  <a:lnTo>
                    <a:pt x="729" y="1273"/>
                  </a:lnTo>
                  <a:lnTo>
                    <a:pt x="754" y="1324"/>
                  </a:lnTo>
                  <a:lnTo>
                    <a:pt x="774" y="1359"/>
                  </a:lnTo>
                  <a:lnTo>
                    <a:pt x="792" y="1387"/>
                  </a:lnTo>
                  <a:lnTo>
                    <a:pt x="837" y="1417"/>
                  </a:lnTo>
                  <a:lnTo>
                    <a:pt x="842" y="1427"/>
                  </a:lnTo>
                  <a:lnTo>
                    <a:pt x="845" y="1427"/>
                  </a:lnTo>
                  <a:lnTo>
                    <a:pt x="875" y="1483"/>
                  </a:lnTo>
                  <a:lnTo>
                    <a:pt x="895" y="1515"/>
                  </a:lnTo>
                  <a:lnTo>
                    <a:pt x="890" y="1525"/>
                  </a:lnTo>
                  <a:lnTo>
                    <a:pt x="928" y="1551"/>
                  </a:lnTo>
                  <a:lnTo>
                    <a:pt x="933" y="1576"/>
                  </a:lnTo>
                  <a:lnTo>
                    <a:pt x="948" y="1586"/>
                  </a:lnTo>
                  <a:lnTo>
                    <a:pt x="968" y="1606"/>
                  </a:lnTo>
                  <a:lnTo>
                    <a:pt x="976" y="1591"/>
                  </a:lnTo>
                  <a:lnTo>
                    <a:pt x="953" y="1576"/>
                  </a:lnTo>
                  <a:lnTo>
                    <a:pt x="933" y="1530"/>
                  </a:lnTo>
                  <a:lnTo>
                    <a:pt x="895" y="1477"/>
                  </a:lnTo>
                  <a:lnTo>
                    <a:pt x="885" y="1447"/>
                  </a:lnTo>
                  <a:lnTo>
                    <a:pt x="913" y="1457"/>
                  </a:lnTo>
                  <a:lnTo>
                    <a:pt x="938" y="1510"/>
                  </a:lnTo>
                  <a:lnTo>
                    <a:pt x="948" y="1525"/>
                  </a:lnTo>
                  <a:lnTo>
                    <a:pt x="976" y="1541"/>
                  </a:lnTo>
                  <a:lnTo>
                    <a:pt x="976" y="1556"/>
                  </a:lnTo>
                  <a:lnTo>
                    <a:pt x="996" y="1566"/>
                  </a:lnTo>
                  <a:lnTo>
                    <a:pt x="1006" y="1581"/>
                  </a:lnTo>
                  <a:lnTo>
                    <a:pt x="1031" y="1606"/>
                  </a:lnTo>
                  <a:lnTo>
                    <a:pt x="1036" y="1644"/>
                  </a:lnTo>
                  <a:lnTo>
                    <a:pt x="1036" y="1659"/>
                  </a:lnTo>
                  <a:lnTo>
                    <a:pt x="1104" y="1699"/>
                  </a:lnTo>
                  <a:lnTo>
                    <a:pt x="1137" y="1717"/>
                  </a:lnTo>
                  <a:lnTo>
                    <a:pt x="1195" y="1732"/>
                  </a:lnTo>
                  <a:lnTo>
                    <a:pt x="1210" y="1727"/>
                  </a:lnTo>
                  <a:lnTo>
                    <a:pt x="1225" y="1727"/>
                  </a:lnTo>
                  <a:lnTo>
                    <a:pt x="1250" y="1747"/>
                  </a:lnTo>
                  <a:lnTo>
                    <a:pt x="1256" y="1755"/>
                  </a:lnTo>
                  <a:lnTo>
                    <a:pt x="1288" y="1760"/>
                  </a:lnTo>
                  <a:lnTo>
                    <a:pt x="1303" y="1755"/>
                  </a:lnTo>
                  <a:lnTo>
                    <a:pt x="1303" y="1752"/>
                  </a:lnTo>
                  <a:lnTo>
                    <a:pt x="1331" y="1767"/>
                  </a:lnTo>
                  <a:lnTo>
                    <a:pt x="1361" y="1755"/>
                  </a:lnTo>
                  <a:lnTo>
                    <a:pt x="1329" y="1767"/>
                  </a:lnTo>
                  <a:lnTo>
                    <a:pt x="1356" y="1810"/>
                  </a:lnTo>
                  <a:lnTo>
                    <a:pt x="1366" y="1820"/>
                  </a:lnTo>
                  <a:lnTo>
                    <a:pt x="1414" y="1851"/>
                  </a:lnTo>
                  <a:lnTo>
                    <a:pt x="1419" y="1830"/>
                  </a:lnTo>
                  <a:lnTo>
                    <a:pt x="1404" y="1810"/>
                  </a:lnTo>
                  <a:close/>
                  <a:moveTo>
                    <a:pt x="1268" y="1722"/>
                  </a:moveTo>
                  <a:lnTo>
                    <a:pt x="1268" y="1722"/>
                  </a:lnTo>
                  <a:lnTo>
                    <a:pt x="1281" y="1722"/>
                  </a:lnTo>
                  <a:lnTo>
                    <a:pt x="1283" y="1722"/>
                  </a:lnTo>
                  <a:lnTo>
                    <a:pt x="1268" y="1722"/>
                  </a:lnTo>
                  <a:close/>
                  <a:moveTo>
                    <a:pt x="1593" y="1692"/>
                  </a:moveTo>
                  <a:lnTo>
                    <a:pt x="1614" y="1692"/>
                  </a:lnTo>
                  <a:lnTo>
                    <a:pt x="1629" y="1679"/>
                  </a:lnTo>
                  <a:lnTo>
                    <a:pt x="1671" y="1687"/>
                  </a:lnTo>
                  <a:lnTo>
                    <a:pt x="1651" y="1674"/>
                  </a:lnTo>
                  <a:lnTo>
                    <a:pt x="1619" y="1659"/>
                  </a:lnTo>
                  <a:lnTo>
                    <a:pt x="1578" y="1659"/>
                  </a:lnTo>
                  <a:lnTo>
                    <a:pt x="1578" y="1669"/>
                  </a:lnTo>
                  <a:lnTo>
                    <a:pt x="1556" y="1674"/>
                  </a:lnTo>
                  <a:lnTo>
                    <a:pt x="1583" y="1687"/>
                  </a:lnTo>
                  <a:lnTo>
                    <a:pt x="1593" y="1692"/>
                  </a:lnTo>
                  <a:close/>
                  <a:moveTo>
                    <a:pt x="1520" y="1634"/>
                  </a:moveTo>
                  <a:lnTo>
                    <a:pt x="1520" y="1634"/>
                  </a:lnTo>
                  <a:lnTo>
                    <a:pt x="1513" y="1624"/>
                  </a:lnTo>
                  <a:lnTo>
                    <a:pt x="1510" y="1619"/>
                  </a:lnTo>
                  <a:lnTo>
                    <a:pt x="1472" y="1604"/>
                  </a:lnTo>
                  <a:lnTo>
                    <a:pt x="1414" y="1604"/>
                  </a:lnTo>
                  <a:lnTo>
                    <a:pt x="1382" y="1609"/>
                  </a:lnTo>
                  <a:lnTo>
                    <a:pt x="1371" y="1619"/>
                  </a:lnTo>
                  <a:lnTo>
                    <a:pt x="1397" y="1624"/>
                  </a:lnTo>
                  <a:lnTo>
                    <a:pt x="1419" y="1624"/>
                  </a:lnTo>
                  <a:lnTo>
                    <a:pt x="1450" y="1624"/>
                  </a:lnTo>
                  <a:lnTo>
                    <a:pt x="1482" y="1629"/>
                  </a:lnTo>
                  <a:lnTo>
                    <a:pt x="1492" y="1644"/>
                  </a:lnTo>
                  <a:lnTo>
                    <a:pt x="1503" y="1654"/>
                  </a:lnTo>
                  <a:lnTo>
                    <a:pt x="1545" y="1654"/>
                  </a:lnTo>
                  <a:lnTo>
                    <a:pt x="1553" y="1654"/>
                  </a:lnTo>
                  <a:lnTo>
                    <a:pt x="1556" y="1651"/>
                  </a:lnTo>
                  <a:lnTo>
                    <a:pt x="1556" y="1649"/>
                  </a:lnTo>
                  <a:lnTo>
                    <a:pt x="1545" y="1639"/>
                  </a:lnTo>
                  <a:lnTo>
                    <a:pt x="1538" y="1639"/>
                  </a:lnTo>
                  <a:lnTo>
                    <a:pt x="1528" y="1636"/>
                  </a:lnTo>
                  <a:lnTo>
                    <a:pt x="1520" y="1634"/>
                  </a:lnTo>
                  <a:close/>
                  <a:moveTo>
                    <a:pt x="1704" y="1717"/>
                  </a:moveTo>
                  <a:lnTo>
                    <a:pt x="1729" y="1722"/>
                  </a:lnTo>
                  <a:lnTo>
                    <a:pt x="1729" y="1709"/>
                  </a:lnTo>
                  <a:lnTo>
                    <a:pt x="1707" y="1709"/>
                  </a:lnTo>
                  <a:lnTo>
                    <a:pt x="1704" y="1717"/>
                  </a:lnTo>
                  <a:close/>
                  <a:moveTo>
                    <a:pt x="1452" y="1861"/>
                  </a:moveTo>
                  <a:lnTo>
                    <a:pt x="1452" y="1861"/>
                  </a:lnTo>
                  <a:lnTo>
                    <a:pt x="1467" y="1846"/>
                  </a:lnTo>
                  <a:lnTo>
                    <a:pt x="1487" y="1851"/>
                  </a:lnTo>
                  <a:lnTo>
                    <a:pt x="1492" y="1866"/>
                  </a:lnTo>
                  <a:lnTo>
                    <a:pt x="1508" y="1851"/>
                  </a:lnTo>
                  <a:lnTo>
                    <a:pt x="1487" y="1836"/>
                  </a:lnTo>
                  <a:lnTo>
                    <a:pt x="1462" y="1836"/>
                  </a:lnTo>
                  <a:lnTo>
                    <a:pt x="1445" y="1838"/>
                  </a:lnTo>
                  <a:lnTo>
                    <a:pt x="1432" y="1838"/>
                  </a:lnTo>
                  <a:lnTo>
                    <a:pt x="1424" y="1836"/>
                  </a:lnTo>
                  <a:lnTo>
                    <a:pt x="1419" y="1836"/>
                  </a:lnTo>
                  <a:lnTo>
                    <a:pt x="1419" y="1830"/>
                  </a:lnTo>
                  <a:lnTo>
                    <a:pt x="1414" y="1851"/>
                  </a:lnTo>
                  <a:lnTo>
                    <a:pt x="1435" y="1871"/>
                  </a:lnTo>
                  <a:lnTo>
                    <a:pt x="1445" y="1871"/>
                  </a:lnTo>
                  <a:lnTo>
                    <a:pt x="1452" y="1861"/>
                  </a:lnTo>
                  <a:close/>
                  <a:moveTo>
                    <a:pt x="2201" y="2073"/>
                  </a:moveTo>
                  <a:lnTo>
                    <a:pt x="2201" y="2073"/>
                  </a:lnTo>
                  <a:lnTo>
                    <a:pt x="2168" y="2062"/>
                  </a:lnTo>
                  <a:lnTo>
                    <a:pt x="2123" y="2037"/>
                  </a:lnTo>
                  <a:lnTo>
                    <a:pt x="2070" y="2032"/>
                  </a:lnTo>
                  <a:lnTo>
                    <a:pt x="2055" y="2027"/>
                  </a:lnTo>
                  <a:lnTo>
                    <a:pt x="2042" y="2012"/>
                  </a:lnTo>
                  <a:lnTo>
                    <a:pt x="2002" y="1997"/>
                  </a:lnTo>
                  <a:lnTo>
                    <a:pt x="1964" y="1974"/>
                  </a:lnTo>
                  <a:lnTo>
                    <a:pt x="1959" y="1954"/>
                  </a:lnTo>
                  <a:lnTo>
                    <a:pt x="1944" y="1914"/>
                  </a:lnTo>
                  <a:lnTo>
                    <a:pt x="1939" y="1914"/>
                  </a:lnTo>
                  <a:lnTo>
                    <a:pt x="1903" y="1893"/>
                  </a:lnTo>
                  <a:lnTo>
                    <a:pt x="1891" y="1893"/>
                  </a:lnTo>
                  <a:lnTo>
                    <a:pt x="1891" y="1896"/>
                  </a:lnTo>
                  <a:lnTo>
                    <a:pt x="1891" y="1893"/>
                  </a:lnTo>
                  <a:lnTo>
                    <a:pt x="1848" y="1888"/>
                  </a:lnTo>
                  <a:lnTo>
                    <a:pt x="1848" y="1883"/>
                  </a:lnTo>
                  <a:lnTo>
                    <a:pt x="1848" y="1888"/>
                  </a:lnTo>
                  <a:lnTo>
                    <a:pt x="1848" y="1881"/>
                  </a:lnTo>
                  <a:lnTo>
                    <a:pt x="1828" y="1876"/>
                  </a:lnTo>
                  <a:lnTo>
                    <a:pt x="1823" y="1861"/>
                  </a:lnTo>
                  <a:lnTo>
                    <a:pt x="1803" y="1846"/>
                  </a:lnTo>
                  <a:lnTo>
                    <a:pt x="1798" y="1846"/>
                  </a:lnTo>
                  <a:lnTo>
                    <a:pt x="1782" y="1841"/>
                  </a:lnTo>
                  <a:lnTo>
                    <a:pt x="1777" y="1830"/>
                  </a:lnTo>
                  <a:lnTo>
                    <a:pt x="1745" y="1815"/>
                  </a:lnTo>
                  <a:lnTo>
                    <a:pt x="1694" y="1820"/>
                  </a:lnTo>
                  <a:lnTo>
                    <a:pt x="1666" y="1815"/>
                  </a:lnTo>
                  <a:lnTo>
                    <a:pt x="1661" y="1805"/>
                  </a:lnTo>
                  <a:lnTo>
                    <a:pt x="1636" y="1800"/>
                  </a:lnTo>
                  <a:lnTo>
                    <a:pt x="1608" y="1805"/>
                  </a:lnTo>
                  <a:lnTo>
                    <a:pt x="1606" y="1803"/>
                  </a:lnTo>
                  <a:lnTo>
                    <a:pt x="1606" y="1798"/>
                  </a:lnTo>
                  <a:lnTo>
                    <a:pt x="1603" y="1790"/>
                  </a:lnTo>
                  <a:lnTo>
                    <a:pt x="1591" y="1795"/>
                  </a:lnTo>
                  <a:lnTo>
                    <a:pt x="1603" y="1790"/>
                  </a:lnTo>
                  <a:lnTo>
                    <a:pt x="1603" y="1785"/>
                  </a:lnTo>
                  <a:lnTo>
                    <a:pt x="1566" y="1795"/>
                  </a:lnTo>
                  <a:lnTo>
                    <a:pt x="1545" y="1805"/>
                  </a:lnTo>
                  <a:lnTo>
                    <a:pt x="1535" y="1830"/>
                  </a:lnTo>
                  <a:lnTo>
                    <a:pt x="1525" y="1836"/>
                  </a:lnTo>
                  <a:lnTo>
                    <a:pt x="1508" y="1851"/>
                  </a:lnTo>
                  <a:lnTo>
                    <a:pt x="1492" y="1866"/>
                  </a:lnTo>
                  <a:lnTo>
                    <a:pt x="1498" y="1878"/>
                  </a:lnTo>
                  <a:lnTo>
                    <a:pt x="1503" y="1904"/>
                  </a:lnTo>
                  <a:lnTo>
                    <a:pt x="1503" y="1919"/>
                  </a:lnTo>
                  <a:lnTo>
                    <a:pt x="1508" y="1939"/>
                  </a:lnTo>
                  <a:lnTo>
                    <a:pt x="1487" y="1954"/>
                  </a:lnTo>
                  <a:lnTo>
                    <a:pt x="1477" y="1964"/>
                  </a:lnTo>
                  <a:lnTo>
                    <a:pt x="1472" y="1974"/>
                  </a:lnTo>
                  <a:lnTo>
                    <a:pt x="1450" y="2022"/>
                  </a:lnTo>
                  <a:lnTo>
                    <a:pt x="1462" y="2042"/>
                  </a:lnTo>
                  <a:lnTo>
                    <a:pt x="1450" y="2047"/>
                  </a:lnTo>
                  <a:lnTo>
                    <a:pt x="1452" y="2047"/>
                  </a:lnTo>
                  <a:lnTo>
                    <a:pt x="1435" y="2057"/>
                  </a:lnTo>
                  <a:lnTo>
                    <a:pt x="1452" y="2093"/>
                  </a:lnTo>
                  <a:lnTo>
                    <a:pt x="1482" y="2146"/>
                  </a:lnTo>
                  <a:lnTo>
                    <a:pt x="1515" y="2211"/>
                  </a:lnTo>
                  <a:lnTo>
                    <a:pt x="1515" y="2221"/>
                  </a:lnTo>
                  <a:lnTo>
                    <a:pt x="1626" y="2284"/>
                  </a:lnTo>
                  <a:lnTo>
                    <a:pt x="1631" y="2284"/>
                  </a:lnTo>
                  <a:lnTo>
                    <a:pt x="1631" y="2282"/>
                  </a:lnTo>
                  <a:lnTo>
                    <a:pt x="1634" y="2279"/>
                  </a:lnTo>
                  <a:lnTo>
                    <a:pt x="1649" y="2294"/>
                  </a:lnTo>
                  <a:lnTo>
                    <a:pt x="1649" y="2297"/>
                  </a:lnTo>
                  <a:lnTo>
                    <a:pt x="1644" y="2315"/>
                  </a:lnTo>
                  <a:lnTo>
                    <a:pt x="1666" y="2352"/>
                  </a:lnTo>
                  <a:lnTo>
                    <a:pt x="1671" y="2362"/>
                  </a:lnTo>
                  <a:lnTo>
                    <a:pt x="1677" y="2357"/>
                  </a:lnTo>
                  <a:lnTo>
                    <a:pt x="1677" y="2360"/>
                  </a:lnTo>
                  <a:lnTo>
                    <a:pt x="1671" y="2362"/>
                  </a:lnTo>
                  <a:lnTo>
                    <a:pt x="1677" y="2368"/>
                  </a:lnTo>
                  <a:lnTo>
                    <a:pt x="1671" y="2388"/>
                  </a:lnTo>
                  <a:lnTo>
                    <a:pt x="1656" y="2405"/>
                  </a:lnTo>
                  <a:lnTo>
                    <a:pt x="1656" y="2436"/>
                  </a:lnTo>
                  <a:lnTo>
                    <a:pt x="1646" y="2456"/>
                  </a:lnTo>
                  <a:lnTo>
                    <a:pt x="1629" y="2524"/>
                  </a:lnTo>
                  <a:lnTo>
                    <a:pt x="1634" y="2574"/>
                  </a:lnTo>
                  <a:lnTo>
                    <a:pt x="1603" y="2642"/>
                  </a:lnTo>
                  <a:lnTo>
                    <a:pt x="1598" y="2713"/>
                  </a:lnTo>
                  <a:lnTo>
                    <a:pt x="1598" y="2751"/>
                  </a:lnTo>
                  <a:lnTo>
                    <a:pt x="1593" y="2786"/>
                  </a:lnTo>
                  <a:lnTo>
                    <a:pt x="1603" y="2806"/>
                  </a:lnTo>
                  <a:lnTo>
                    <a:pt x="1588" y="2889"/>
                  </a:lnTo>
                  <a:lnTo>
                    <a:pt x="1571" y="2925"/>
                  </a:lnTo>
                  <a:lnTo>
                    <a:pt x="1578" y="2950"/>
                  </a:lnTo>
                  <a:lnTo>
                    <a:pt x="1593" y="2983"/>
                  </a:lnTo>
                  <a:lnTo>
                    <a:pt x="1677" y="3018"/>
                  </a:lnTo>
                  <a:lnTo>
                    <a:pt x="1656" y="2998"/>
                  </a:lnTo>
                  <a:lnTo>
                    <a:pt x="1654" y="2993"/>
                  </a:lnTo>
                  <a:lnTo>
                    <a:pt x="1679" y="3018"/>
                  </a:lnTo>
                  <a:lnTo>
                    <a:pt x="1651" y="2960"/>
                  </a:lnTo>
                  <a:lnTo>
                    <a:pt x="1671" y="2927"/>
                  </a:lnTo>
                  <a:lnTo>
                    <a:pt x="1694" y="2894"/>
                  </a:lnTo>
                  <a:lnTo>
                    <a:pt x="1702" y="2862"/>
                  </a:lnTo>
                  <a:lnTo>
                    <a:pt x="1689" y="2847"/>
                  </a:lnTo>
                  <a:lnTo>
                    <a:pt x="1687" y="2824"/>
                  </a:lnTo>
                  <a:lnTo>
                    <a:pt x="1722" y="2781"/>
                  </a:lnTo>
                  <a:lnTo>
                    <a:pt x="1740" y="2741"/>
                  </a:lnTo>
                  <a:lnTo>
                    <a:pt x="1727" y="2726"/>
                  </a:lnTo>
                  <a:lnTo>
                    <a:pt x="1752" y="2715"/>
                  </a:lnTo>
                  <a:lnTo>
                    <a:pt x="1780" y="2673"/>
                  </a:lnTo>
                  <a:lnTo>
                    <a:pt x="1828" y="2655"/>
                  </a:lnTo>
                  <a:lnTo>
                    <a:pt x="1848" y="2642"/>
                  </a:lnTo>
                  <a:lnTo>
                    <a:pt x="1856" y="2605"/>
                  </a:lnTo>
                  <a:lnTo>
                    <a:pt x="1840" y="2594"/>
                  </a:lnTo>
                  <a:lnTo>
                    <a:pt x="1840" y="2584"/>
                  </a:lnTo>
                  <a:lnTo>
                    <a:pt x="1850" y="2594"/>
                  </a:lnTo>
                  <a:lnTo>
                    <a:pt x="1876" y="2599"/>
                  </a:lnTo>
                  <a:lnTo>
                    <a:pt x="1901" y="2579"/>
                  </a:lnTo>
                  <a:lnTo>
                    <a:pt x="1906" y="2569"/>
                  </a:lnTo>
                  <a:lnTo>
                    <a:pt x="1903" y="2559"/>
                  </a:lnTo>
                  <a:lnTo>
                    <a:pt x="1906" y="2569"/>
                  </a:lnTo>
                  <a:lnTo>
                    <a:pt x="1914" y="2552"/>
                  </a:lnTo>
                  <a:lnTo>
                    <a:pt x="1934" y="2531"/>
                  </a:lnTo>
                  <a:lnTo>
                    <a:pt x="1959" y="2506"/>
                  </a:lnTo>
                  <a:lnTo>
                    <a:pt x="1982" y="2438"/>
                  </a:lnTo>
                  <a:lnTo>
                    <a:pt x="1997" y="2408"/>
                  </a:lnTo>
                  <a:lnTo>
                    <a:pt x="2055" y="2373"/>
                  </a:lnTo>
                  <a:lnTo>
                    <a:pt x="2090" y="2368"/>
                  </a:lnTo>
                  <a:lnTo>
                    <a:pt x="2100" y="2362"/>
                  </a:lnTo>
                  <a:lnTo>
                    <a:pt x="2110" y="2342"/>
                  </a:lnTo>
                  <a:lnTo>
                    <a:pt x="2118" y="2320"/>
                  </a:lnTo>
                  <a:lnTo>
                    <a:pt x="2133" y="2294"/>
                  </a:lnTo>
                  <a:lnTo>
                    <a:pt x="2138" y="2284"/>
                  </a:lnTo>
                  <a:lnTo>
                    <a:pt x="2143" y="2196"/>
                  </a:lnTo>
                  <a:lnTo>
                    <a:pt x="2158" y="2191"/>
                  </a:lnTo>
                  <a:lnTo>
                    <a:pt x="2211" y="2125"/>
                  </a:lnTo>
                  <a:lnTo>
                    <a:pt x="2211" y="2110"/>
                  </a:lnTo>
                  <a:lnTo>
                    <a:pt x="2201" y="2073"/>
                  </a:lnTo>
                  <a:close/>
                  <a:moveTo>
                    <a:pt x="1440" y="567"/>
                  </a:moveTo>
                  <a:lnTo>
                    <a:pt x="1445" y="570"/>
                  </a:lnTo>
                  <a:lnTo>
                    <a:pt x="1447" y="570"/>
                  </a:lnTo>
                  <a:lnTo>
                    <a:pt x="1450" y="572"/>
                  </a:lnTo>
                  <a:lnTo>
                    <a:pt x="1455" y="575"/>
                  </a:lnTo>
                  <a:lnTo>
                    <a:pt x="1457" y="575"/>
                  </a:lnTo>
                  <a:lnTo>
                    <a:pt x="1462" y="577"/>
                  </a:lnTo>
                  <a:lnTo>
                    <a:pt x="1467" y="577"/>
                  </a:lnTo>
                  <a:lnTo>
                    <a:pt x="1470" y="580"/>
                  </a:lnTo>
                  <a:lnTo>
                    <a:pt x="1472" y="580"/>
                  </a:lnTo>
                  <a:lnTo>
                    <a:pt x="1475" y="577"/>
                  </a:lnTo>
                  <a:lnTo>
                    <a:pt x="1475" y="575"/>
                  </a:lnTo>
                  <a:lnTo>
                    <a:pt x="1477" y="575"/>
                  </a:lnTo>
                  <a:lnTo>
                    <a:pt x="1480" y="570"/>
                  </a:lnTo>
                  <a:lnTo>
                    <a:pt x="1482" y="567"/>
                  </a:lnTo>
                  <a:lnTo>
                    <a:pt x="1480" y="565"/>
                  </a:lnTo>
                  <a:lnTo>
                    <a:pt x="1475" y="565"/>
                  </a:lnTo>
                  <a:lnTo>
                    <a:pt x="1472" y="562"/>
                  </a:lnTo>
                  <a:lnTo>
                    <a:pt x="1457" y="562"/>
                  </a:lnTo>
                  <a:lnTo>
                    <a:pt x="1455" y="560"/>
                  </a:lnTo>
                  <a:lnTo>
                    <a:pt x="1452" y="555"/>
                  </a:lnTo>
                  <a:lnTo>
                    <a:pt x="1450" y="550"/>
                  </a:lnTo>
                  <a:lnTo>
                    <a:pt x="1447" y="545"/>
                  </a:lnTo>
                  <a:lnTo>
                    <a:pt x="1442" y="545"/>
                  </a:lnTo>
                  <a:lnTo>
                    <a:pt x="1435" y="542"/>
                  </a:lnTo>
                  <a:lnTo>
                    <a:pt x="1429" y="540"/>
                  </a:lnTo>
                  <a:lnTo>
                    <a:pt x="1424" y="540"/>
                  </a:lnTo>
                  <a:lnTo>
                    <a:pt x="1419" y="540"/>
                  </a:lnTo>
                  <a:lnTo>
                    <a:pt x="1417" y="540"/>
                  </a:lnTo>
                  <a:lnTo>
                    <a:pt x="1414" y="542"/>
                  </a:lnTo>
                  <a:lnTo>
                    <a:pt x="1412" y="545"/>
                  </a:lnTo>
                  <a:lnTo>
                    <a:pt x="1409" y="545"/>
                  </a:lnTo>
                  <a:lnTo>
                    <a:pt x="1409" y="542"/>
                  </a:lnTo>
                  <a:lnTo>
                    <a:pt x="1407" y="535"/>
                  </a:lnTo>
                  <a:lnTo>
                    <a:pt x="1404" y="529"/>
                  </a:lnTo>
                  <a:lnTo>
                    <a:pt x="1402" y="527"/>
                  </a:lnTo>
                  <a:lnTo>
                    <a:pt x="1399" y="524"/>
                  </a:lnTo>
                  <a:lnTo>
                    <a:pt x="1394" y="524"/>
                  </a:lnTo>
                  <a:lnTo>
                    <a:pt x="1392" y="524"/>
                  </a:lnTo>
                  <a:lnTo>
                    <a:pt x="1392" y="529"/>
                  </a:lnTo>
                  <a:lnTo>
                    <a:pt x="1392" y="535"/>
                  </a:lnTo>
                  <a:lnTo>
                    <a:pt x="1392" y="542"/>
                  </a:lnTo>
                  <a:lnTo>
                    <a:pt x="1392" y="547"/>
                  </a:lnTo>
                  <a:lnTo>
                    <a:pt x="1392" y="550"/>
                  </a:lnTo>
                  <a:lnTo>
                    <a:pt x="1394" y="552"/>
                  </a:lnTo>
                  <a:lnTo>
                    <a:pt x="1394" y="555"/>
                  </a:lnTo>
                  <a:lnTo>
                    <a:pt x="1394" y="560"/>
                  </a:lnTo>
                  <a:lnTo>
                    <a:pt x="1394" y="565"/>
                  </a:lnTo>
                  <a:lnTo>
                    <a:pt x="1394" y="570"/>
                  </a:lnTo>
                  <a:lnTo>
                    <a:pt x="1397" y="575"/>
                  </a:lnTo>
                  <a:lnTo>
                    <a:pt x="1397" y="577"/>
                  </a:lnTo>
                  <a:lnTo>
                    <a:pt x="1394" y="577"/>
                  </a:lnTo>
                  <a:lnTo>
                    <a:pt x="1392" y="580"/>
                  </a:lnTo>
                  <a:lnTo>
                    <a:pt x="1389" y="585"/>
                  </a:lnTo>
                  <a:lnTo>
                    <a:pt x="1387" y="587"/>
                  </a:lnTo>
                  <a:lnTo>
                    <a:pt x="1384" y="590"/>
                  </a:lnTo>
                  <a:lnTo>
                    <a:pt x="1387" y="593"/>
                  </a:lnTo>
                  <a:lnTo>
                    <a:pt x="1392" y="593"/>
                  </a:lnTo>
                  <a:lnTo>
                    <a:pt x="1397" y="590"/>
                  </a:lnTo>
                  <a:lnTo>
                    <a:pt x="1399" y="590"/>
                  </a:lnTo>
                  <a:lnTo>
                    <a:pt x="1402" y="590"/>
                  </a:lnTo>
                  <a:lnTo>
                    <a:pt x="1407" y="590"/>
                  </a:lnTo>
                  <a:lnTo>
                    <a:pt x="1409" y="590"/>
                  </a:lnTo>
                  <a:lnTo>
                    <a:pt x="1412" y="593"/>
                  </a:lnTo>
                  <a:lnTo>
                    <a:pt x="1414" y="598"/>
                  </a:lnTo>
                  <a:lnTo>
                    <a:pt x="1414" y="600"/>
                  </a:lnTo>
                  <a:lnTo>
                    <a:pt x="1417" y="603"/>
                  </a:lnTo>
                  <a:lnTo>
                    <a:pt x="1419" y="603"/>
                  </a:lnTo>
                  <a:lnTo>
                    <a:pt x="1424" y="600"/>
                  </a:lnTo>
                  <a:lnTo>
                    <a:pt x="1424" y="598"/>
                  </a:lnTo>
                  <a:lnTo>
                    <a:pt x="1427" y="595"/>
                  </a:lnTo>
                  <a:lnTo>
                    <a:pt x="1427" y="593"/>
                  </a:lnTo>
                  <a:lnTo>
                    <a:pt x="1429" y="590"/>
                  </a:lnTo>
                  <a:lnTo>
                    <a:pt x="1435" y="587"/>
                  </a:lnTo>
                  <a:lnTo>
                    <a:pt x="1437" y="585"/>
                  </a:lnTo>
                  <a:lnTo>
                    <a:pt x="1437" y="580"/>
                  </a:lnTo>
                  <a:lnTo>
                    <a:pt x="1437" y="575"/>
                  </a:lnTo>
                  <a:lnTo>
                    <a:pt x="1435" y="570"/>
                  </a:lnTo>
                  <a:lnTo>
                    <a:pt x="1437" y="567"/>
                  </a:lnTo>
                  <a:lnTo>
                    <a:pt x="1440" y="567"/>
                  </a:lnTo>
                  <a:close/>
                  <a:moveTo>
                    <a:pt x="966" y="300"/>
                  </a:moveTo>
                  <a:lnTo>
                    <a:pt x="968" y="303"/>
                  </a:lnTo>
                  <a:lnTo>
                    <a:pt x="971" y="310"/>
                  </a:lnTo>
                  <a:lnTo>
                    <a:pt x="973" y="323"/>
                  </a:lnTo>
                  <a:lnTo>
                    <a:pt x="973" y="330"/>
                  </a:lnTo>
                  <a:lnTo>
                    <a:pt x="973" y="335"/>
                  </a:lnTo>
                  <a:lnTo>
                    <a:pt x="978" y="338"/>
                  </a:lnTo>
                  <a:lnTo>
                    <a:pt x="983" y="335"/>
                  </a:lnTo>
                  <a:lnTo>
                    <a:pt x="986" y="333"/>
                  </a:lnTo>
                  <a:lnTo>
                    <a:pt x="988" y="330"/>
                  </a:lnTo>
                  <a:lnTo>
                    <a:pt x="991" y="333"/>
                  </a:lnTo>
                  <a:lnTo>
                    <a:pt x="996" y="335"/>
                  </a:lnTo>
                  <a:lnTo>
                    <a:pt x="998" y="338"/>
                  </a:lnTo>
                  <a:lnTo>
                    <a:pt x="1003" y="335"/>
                  </a:lnTo>
                  <a:lnTo>
                    <a:pt x="1006" y="330"/>
                  </a:lnTo>
                  <a:lnTo>
                    <a:pt x="1011" y="323"/>
                  </a:lnTo>
                  <a:lnTo>
                    <a:pt x="1016" y="320"/>
                  </a:lnTo>
                  <a:lnTo>
                    <a:pt x="1024" y="318"/>
                  </a:lnTo>
                  <a:lnTo>
                    <a:pt x="1026" y="315"/>
                  </a:lnTo>
                  <a:lnTo>
                    <a:pt x="1026" y="310"/>
                  </a:lnTo>
                  <a:lnTo>
                    <a:pt x="1026" y="305"/>
                  </a:lnTo>
                  <a:lnTo>
                    <a:pt x="1029" y="305"/>
                  </a:lnTo>
                  <a:lnTo>
                    <a:pt x="1039" y="303"/>
                  </a:lnTo>
                  <a:lnTo>
                    <a:pt x="1044" y="300"/>
                  </a:lnTo>
                  <a:lnTo>
                    <a:pt x="1049" y="300"/>
                  </a:lnTo>
                  <a:lnTo>
                    <a:pt x="1054" y="298"/>
                  </a:lnTo>
                  <a:lnTo>
                    <a:pt x="1059" y="295"/>
                  </a:lnTo>
                  <a:lnTo>
                    <a:pt x="1064" y="295"/>
                  </a:lnTo>
                  <a:lnTo>
                    <a:pt x="1066" y="292"/>
                  </a:lnTo>
                  <a:lnTo>
                    <a:pt x="1066" y="290"/>
                  </a:lnTo>
                  <a:lnTo>
                    <a:pt x="1069" y="287"/>
                  </a:lnTo>
                  <a:lnTo>
                    <a:pt x="1066" y="285"/>
                  </a:lnTo>
                  <a:lnTo>
                    <a:pt x="1066" y="277"/>
                  </a:lnTo>
                  <a:lnTo>
                    <a:pt x="1064" y="270"/>
                  </a:lnTo>
                  <a:lnTo>
                    <a:pt x="1059" y="265"/>
                  </a:lnTo>
                  <a:lnTo>
                    <a:pt x="1056" y="262"/>
                  </a:lnTo>
                  <a:lnTo>
                    <a:pt x="1054" y="262"/>
                  </a:lnTo>
                  <a:lnTo>
                    <a:pt x="1049" y="262"/>
                  </a:lnTo>
                  <a:lnTo>
                    <a:pt x="1046" y="262"/>
                  </a:lnTo>
                  <a:lnTo>
                    <a:pt x="1044" y="257"/>
                  </a:lnTo>
                  <a:lnTo>
                    <a:pt x="1041" y="255"/>
                  </a:lnTo>
                  <a:lnTo>
                    <a:pt x="1039" y="250"/>
                  </a:lnTo>
                  <a:lnTo>
                    <a:pt x="1031" y="247"/>
                  </a:lnTo>
                  <a:lnTo>
                    <a:pt x="1026" y="247"/>
                  </a:lnTo>
                  <a:lnTo>
                    <a:pt x="1021" y="247"/>
                  </a:lnTo>
                  <a:lnTo>
                    <a:pt x="1019" y="245"/>
                  </a:lnTo>
                  <a:lnTo>
                    <a:pt x="1016" y="242"/>
                  </a:lnTo>
                  <a:lnTo>
                    <a:pt x="1011" y="242"/>
                  </a:lnTo>
                  <a:lnTo>
                    <a:pt x="1008" y="240"/>
                  </a:lnTo>
                  <a:lnTo>
                    <a:pt x="1006" y="242"/>
                  </a:lnTo>
                  <a:lnTo>
                    <a:pt x="1006" y="245"/>
                  </a:lnTo>
                  <a:lnTo>
                    <a:pt x="1006" y="250"/>
                  </a:lnTo>
                  <a:lnTo>
                    <a:pt x="1003" y="255"/>
                  </a:lnTo>
                  <a:lnTo>
                    <a:pt x="1003" y="257"/>
                  </a:lnTo>
                  <a:lnTo>
                    <a:pt x="998" y="260"/>
                  </a:lnTo>
                  <a:lnTo>
                    <a:pt x="993" y="267"/>
                  </a:lnTo>
                  <a:lnTo>
                    <a:pt x="986" y="272"/>
                  </a:lnTo>
                  <a:lnTo>
                    <a:pt x="983" y="277"/>
                  </a:lnTo>
                  <a:lnTo>
                    <a:pt x="978" y="282"/>
                  </a:lnTo>
                  <a:lnTo>
                    <a:pt x="971" y="287"/>
                  </a:lnTo>
                  <a:lnTo>
                    <a:pt x="966" y="295"/>
                  </a:lnTo>
                  <a:lnTo>
                    <a:pt x="963" y="300"/>
                  </a:lnTo>
                  <a:lnTo>
                    <a:pt x="966" y="300"/>
                  </a:lnTo>
                  <a:close/>
                  <a:moveTo>
                    <a:pt x="1498" y="494"/>
                  </a:moveTo>
                  <a:lnTo>
                    <a:pt x="1498" y="494"/>
                  </a:lnTo>
                  <a:lnTo>
                    <a:pt x="1498" y="492"/>
                  </a:lnTo>
                  <a:lnTo>
                    <a:pt x="1498" y="489"/>
                  </a:lnTo>
                  <a:lnTo>
                    <a:pt x="1495" y="489"/>
                  </a:lnTo>
                  <a:lnTo>
                    <a:pt x="1495" y="492"/>
                  </a:lnTo>
                  <a:lnTo>
                    <a:pt x="1498" y="494"/>
                  </a:lnTo>
                  <a:close/>
                </a:path>
              </a:pathLst>
            </a:custGeom>
            <a:solidFill>
              <a:srgbClr val="00A1DA">
                <a:alpha val="70195"/>
              </a:srgb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5" name="Freeform 16"/>
            <p:cNvSpPr>
              <a:spLocks/>
            </p:cNvSpPr>
            <p:nvPr/>
          </p:nvSpPr>
          <p:spPr bwMode="auto">
            <a:xfrm>
              <a:off x="3218" y="2127"/>
              <a:ext cx="46" cy="28"/>
            </a:xfrm>
            <a:custGeom>
              <a:avLst/>
              <a:gdLst>
                <a:gd name="T0" fmla="*/ 0 w 46"/>
                <a:gd name="T1" fmla="*/ 15 h 28"/>
                <a:gd name="T2" fmla="*/ 3 w 46"/>
                <a:gd name="T3" fmla="*/ 17 h 28"/>
                <a:gd name="T4" fmla="*/ 12 w 46"/>
                <a:gd name="T5" fmla="*/ 14 h 28"/>
                <a:gd name="T6" fmla="*/ 13 w 46"/>
                <a:gd name="T7" fmla="*/ 8 h 28"/>
                <a:gd name="T8" fmla="*/ 27 w 46"/>
                <a:gd name="T9" fmla="*/ 9 h 28"/>
                <a:gd name="T10" fmla="*/ 46 w 46"/>
                <a:gd name="T11" fmla="*/ 0 h 28"/>
                <a:gd name="T12" fmla="*/ 46 w 46"/>
                <a:gd name="T13" fmla="*/ 1 h 28"/>
                <a:gd name="T14" fmla="*/ 33 w 46"/>
                <a:gd name="T15" fmla="*/ 11 h 28"/>
                <a:gd name="T16" fmla="*/ 36 w 46"/>
                <a:gd name="T17" fmla="*/ 18 h 28"/>
                <a:gd name="T18" fmla="*/ 27 w 46"/>
                <a:gd name="T19" fmla="*/ 21 h 28"/>
                <a:gd name="T20" fmla="*/ 15 w 46"/>
                <a:gd name="T21" fmla="*/ 28 h 28"/>
                <a:gd name="T22" fmla="*/ 13 w 46"/>
                <a:gd name="T23" fmla="*/ 28 h 28"/>
                <a:gd name="T24" fmla="*/ 8 w 46"/>
                <a:gd name="T25" fmla="*/ 26 h 28"/>
                <a:gd name="T26" fmla="*/ 2 w 46"/>
                <a:gd name="T27" fmla="*/ 23 h 28"/>
                <a:gd name="T28" fmla="*/ 0 w 46"/>
                <a:gd name="T29" fmla="*/ 15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6" h="28">
                  <a:moveTo>
                    <a:pt x="0" y="15"/>
                  </a:moveTo>
                  <a:lnTo>
                    <a:pt x="3" y="17"/>
                  </a:lnTo>
                  <a:lnTo>
                    <a:pt x="12" y="14"/>
                  </a:lnTo>
                  <a:lnTo>
                    <a:pt x="13" y="8"/>
                  </a:lnTo>
                  <a:lnTo>
                    <a:pt x="27" y="9"/>
                  </a:lnTo>
                  <a:lnTo>
                    <a:pt x="46" y="0"/>
                  </a:lnTo>
                  <a:lnTo>
                    <a:pt x="46" y="1"/>
                  </a:lnTo>
                  <a:lnTo>
                    <a:pt x="33" y="11"/>
                  </a:lnTo>
                  <a:lnTo>
                    <a:pt x="36" y="18"/>
                  </a:lnTo>
                  <a:lnTo>
                    <a:pt x="27" y="21"/>
                  </a:lnTo>
                  <a:lnTo>
                    <a:pt x="15" y="28"/>
                  </a:lnTo>
                  <a:lnTo>
                    <a:pt x="13" y="28"/>
                  </a:lnTo>
                  <a:lnTo>
                    <a:pt x="8" y="26"/>
                  </a:lnTo>
                  <a:lnTo>
                    <a:pt x="2" y="23"/>
                  </a:lnTo>
                  <a:lnTo>
                    <a:pt x="0" y="15"/>
                  </a:lnTo>
                  <a:close/>
                </a:path>
              </a:pathLst>
            </a:custGeom>
            <a:solidFill>
              <a:srgbClr val="00A1DA">
                <a:alpha val="70195"/>
              </a:srgbClr>
            </a:solidFill>
            <a:ln>
              <a:noFill/>
            </a:ln>
            <a:effectLst/>
            <a:extLst>
              <a:ext uri="{91240B29-F687-4F45-9708-019B960494DF}">
                <a14:hiddenLine xmlns:a14="http://schemas.microsoft.com/office/drawing/2010/main" w="9525" cap="flat" cmpd="sng">
                  <a:solidFill>
                    <a:schemeClr val="bg2"/>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grpSp>
      <p:sp>
        <p:nvSpPr>
          <p:cNvPr id="1028" name="Rectangle 2"/>
          <p:cNvSpPr>
            <a:spLocks noGrp="1" noChangeArrowheads="1"/>
          </p:cNvSpPr>
          <p:nvPr>
            <p:ph type="title"/>
          </p:nvPr>
        </p:nvSpPr>
        <p:spPr bwMode="auto">
          <a:xfrm>
            <a:off x="6858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685800" y="1981200"/>
            <a:ext cx="77724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sp>
        <p:nvSpPr>
          <p:cNvPr id="2" name="Rectangle 4"/>
          <p:cNvSpPr>
            <a:spLocks noGrp="1" noChangeArrowheads="1"/>
          </p:cNvSpPr>
          <p:nvPr>
            <p:ph type="dt" sz="half" idx="2"/>
          </p:nvPr>
        </p:nvSpPr>
        <p:spPr bwMode="auto">
          <a:xfrm>
            <a:off x="6858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1722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172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F6C6119A-6B1D-4962-9EC3-347EE04CD8F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3000" b="1" kern="1200">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panose="020B0604020202020204" pitchFamily="34" charset="0"/>
        </a:defRPr>
      </a:lvl2pPr>
      <a:lvl3pPr algn="l" rtl="0" eaLnBrk="0" fontAlgn="base" hangingPunct="0">
        <a:spcBef>
          <a:spcPct val="0"/>
        </a:spcBef>
        <a:spcAft>
          <a:spcPct val="0"/>
        </a:spcAft>
        <a:defRPr sz="3000" b="1">
          <a:solidFill>
            <a:schemeClr val="tx2"/>
          </a:solidFill>
          <a:latin typeface="Arial" panose="020B0604020202020204" pitchFamily="34" charset="0"/>
        </a:defRPr>
      </a:lvl3pPr>
      <a:lvl4pPr algn="l" rtl="0" eaLnBrk="0" fontAlgn="base" hangingPunct="0">
        <a:spcBef>
          <a:spcPct val="0"/>
        </a:spcBef>
        <a:spcAft>
          <a:spcPct val="0"/>
        </a:spcAft>
        <a:defRPr sz="3000" b="1">
          <a:solidFill>
            <a:schemeClr val="tx2"/>
          </a:solidFill>
          <a:latin typeface="Arial" panose="020B0604020202020204" pitchFamily="34" charset="0"/>
        </a:defRPr>
      </a:lvl4pPr>
      <a:lvl5pPr algn="l" rtl="0" eaLnBrk="0" fontAlgn="base" hangingPunct="0">
        <a:spcBef>
          <a:spcPct val="0"/>
        </a:spcBef>
        <a:spcAft>
          <a:spcPct val="0"/>
        </a:spcAft>
        <a:defRPr sz="3000" b="1">
          <a:solidFill>
            <a:schemeClr val="tx2"/>
          </a:solidFill>
          <a:latin typeface="Arial" panose="020B0604020202020204" pitchFamily="34" charset="0"/>
        </a:defRPr>
      </a:lvl5pPr>
      <a:lvl6pPr marL="457200" algn="l" rtl="0" fontAlgn="base">
        <a:spcBef>
          <a:spcPct val="0"/>
        </a:spcBef>
        <a:spcAft>
          <a:spcPct val="0"/>
        </a:spcAft>
        <a:defRPr sz="3000" b="1">
          <a:solidFill>
            <a:schemeClr val="tx2"/>
          </a:solidFill>
          <a:latin typeface="Arial" panose="020B0604020202020204" pitchFamily="34" charset="0"/>
        </a:defRPr>
      </a:lvl6pPr>
      <a:lvl7pPr marL="914400" algn="l" rtl="0" fontAlgn="base">
        <a:spcBef>
          <a:spcPct val="0"/>
        </a:spcBef>
        <a:spcAft>
          <a:spcPct val="0"/>
        </a:spcAft>
        <a:defRPr sz="3000" b="1">
          <a:solidFill>
            <a:schemeClr val="tx2"/>
          </a:solidFill>
          <a:latin typeface="Arial" panose="020B0604020202020204" pitchFamily="34" charset="0"/>
        </a:defRPr>
      </a:lvl7pPr>
      <a:lvl8pPr marL="1371600" algn="l" rtl="0" fontAlgn="base">
        <a:spcBef>
          <a:spcPct val="0"/>
        </a:spcBef>
        <a:spcAft>
          <a:spcPct val="0"/>
        </a:spcAft>
        <a:defRPr sz="3000" b="1">
          <a:solidFill>
            <a:schemeClr val="tx2"/>
          </a:solidFill>
          <a:latin typeface="Arial" panose="020B0604020202020204" pitchFamily="34" charset="0"/>
        </a:defRPr>
      </a:lvl8pPr>
      <a:lvl9pPr marL="1828800" algn="l" rtl="0" fontAlgn="base">
        <a:spcBef>
          <a:spcPct val="0"/>
        </a:spcBef>
        <a:spcAft>
          <a:spcPct val="0"/>
        </a:spcAft>
        <a:defRPr sz="30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Char char="•"/>
        <a:defRPr sz="25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US" altLang="en-US" smtClean="0"/>
              <a:t>Business 2 Template</a:t>
            </a:r>
            <a:br>
              <a:rPr lang="en-US" altLang="en-US" smtClean="0"/>
            </a:br>
            <a:r>
              <a:rPr lang="en-US" altLang="en-US" smtClean="0"/>
              <a:t>World Map</a:t>
            </a:r>
          </a:p>
        </p:txBody>
      </p:sp>
      <p:sp>
        <p:nvSpPr>
          <p:cNvPr id="4099" name="Rectangle 3"/>
          <p:cNvSpPr>
            <a:spLocks noGrp="1" noChangeArrowheads="1"/>
          </p:cNvSpPr>
          <p:nvPr>
            <p:ph type="subTitle" idx="1"/>
          </p:nvPr>
        </p:nvSpPr>
        <p:spPr/>
        <p:txBody>
          <a:bodyPr/>
          <a:lstStyle/>
          <a:p>
            <a:pPr eaLnBrk="1" hangingPunct="1"/>
            <a:r>
              <a:rPr lang="en-GB" altLang="en-US" smtClean="0"/>
              <a:t>Presenter Name</a:t>
            </a:r>
            <a:endParaRPr lang="en-US" altLang="en-US" smtClean="0"/>
          </a:p>
        </p:txBody>
      </p:sp>
      <p:sp>
        <p:nvSpPr>
          <p:cNvPr id="4" name="TextBox 3"/>
          <p:cNvSpPr txBox="1"/>
          <p:nvPr/>
        </p:nvSpPr>
        <p:spPr>
          <a:xfrm>
            <a:off x="3421799" y="575101"/>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US" altLang="en-US" smtClean="0"/>
              <a:t>Bullet point</a:t>
            </a:r>
          </a:p>
          <a:p>
            <a:pPr eaLnBrk="1" hangingPunct="1"/>
            <a:r>
              <a:rPr lang="en-US" altLang="en-US" smtClean="0"/>
              <a:t>Bullet point</a:t>
            </a:r>
          </a:p>
          <a:p>
            <a:pPr lvl="1" eaLnBrk="1" hangingPunct="1"/>
            <a:r>
              <a:rPr lang="en-US" altLang="en-US" smtClean="0"/>
              <a:t>Sub Bullet</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Colour scheme</a:t>
            </a:r>
            <a:endParaRPr lang="en-US" altLang="en-US" smtClean="0"/>
          </a:p>
        </p:txBody>
      </p:sp>
      <p:sp>
        <p:nvSpPr>
          <p:cNvPr id="8195" name="Rectangle 3"/>
          <p:cNvSpPr>
            <a:spLocks noChangeArrowheads="1"/>
          </p:cNvSpPr>
          <p:nvPr/>
        </p:nvSpPr>
        <p:spPr bwMode="auto">
          <a:xfrm>
            <a:off x="3616325" y="2543175"/>
            <a:ext cx="827088" cy="611188"/>
          </a:xfrm>
          <a:prstGeom prst="rect">
            <a:avLst/>
          </a:prstGeom>
          <a:solidFill>
            <a:schemeClr val="tx1"/>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196" name="Rectangle 4"/>
          <p:cNvSpPr>
            <a:spLocks noChangeArrowheads="1"/>
          </p:cNvSpPr>
          <p:nvPr/>
        </p:nvSpPr>
        <p:spPr bwMode="auto">
          <a:xfrm>
            <a:off x="4692650" y="2543175"/>
            <a:ext cx="827088" cy="611188"/>
          </a:xfrm>
          <a:prstGeom prst="rect">
            <a:avLst/>
          </a:prstGeom>
          <a:solidFill>
            <a:schemeClr val="bg2"/>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197" name="Rectangle 5"/>
          <p:cNvSpPr>
            <a:spLocks noChangeArrowheads="1"/>
          </p:cNvSpPr>
          <p:nvPr/>
        </p:nvSpPr>
        <p:spPr bwMode="auto">
          <a:xfrm>
            <a:off x="2563813" y="4157663"/>
            <a:ext cx="827087" cy="6111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198" name="Rectangle 6"/>
          <p:cNvSpPr>
            <a:spLocks noChangeArrowheads="1"/>
          </p:cNvSpPr>
          <p:nvPr/>
        </p:nvSpPr>
        <p:spPr bwMode="auto">
          <a:xfrm>
            <a:off x="3632200" y="4157663"/>
            <a:ext cx="827088" cy="611187"/>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199" name="Rectangle 7"/>
          <p:cNvSpPr>
            <a:spLocks noChangeArrowheads="1"/>
          </p:cNvSpPr>
          <p:nvPr/>
        </p:nvSpPr>
        <p:spPr bwMode="auto">
          <a:xfrm>
            <a:off x="4700588" y="4157663"/>
            <a:ext cx="827087" cy="611187"/>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200" name="Rectangle 8"/>
          <p:cNvSpPr>
            <a:spLocks noChangeArrowheads="1"/>
          </p:cNvSpPr>
          <p:nvPr/>
        </p:nvSpPr>
        <p:spPr bwMode="auto">
          <a:xfrm>
            <a:off x="5770563" y="4157663"/>
            <a:ext cx="827087" cy="611187"/>
          </a:xfrm>
          <a:prstGeom prst="rect">
            <a:avLst/>
          </a:prstGeom>
          <a:solidFill>
            <a:schemeClr val="fo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201" name="Rectangle 9"/>
          <p:cNvSpPr>
            <a:spLocks noChangeArrowheads="1"/>
          </p:cNvSpPr>
          <p:nvPr/>
        </p:nvSpPr>
        <p:spPr bwMode="auto">
          <a:xfrm>
            <a:off x="5753100" y="2543175"/>
            <a:ext cx="827088" cy="611188"/>
          </a:xfrm>
          <a:prstGeom prst="rect">
            <a:avLst/>
          </a:prstGeom>
          <a:solidFill>
            <a:schemeClr val="tx2"/>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202" name="Rectangle 10"/>
          <p:cNvSpPr>
            <a:spLocks noChangeArrowheads="1"/>
          </p:cNvSpPr>
          <p:nvPr/>
        </p:nvSpPr>
        <p:spPr bwMode="auto">
          <a:xfrm>
            <a:off x="2547938" y="2543175"/>
            <a:ext cx="827087" cy="611188"/>
          </a:xfrm>
          <a:prstGeom prst="rect">
            <a:avLst/>
          </a:prstGeom>
          <a:solidFill>
            <a:schemeClr val="bg1"/>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8203" name="Text Box 11"/>
          <p:cNvSpPr txBox="1">
            <a:spLocks noChangeArrowheads="1"/>
          </p:cNvSpPr>
          <p:nvPr/>
        </p:nvSpPr>
        <p:spPr bwMode="auto">
          <a:xfrm>
            <a:off x="2328863" y="1903413"/>
            <a:ext cx="12668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Background</a:t>
            </a:r>
            <a:endParaRPr lang="en-US" altLang="en-US" sz="1600">
              <a:cs typeface="Arial" panose="020B0604020202020204" pitchFamily="34" charset="0"/>
            </a:endParaRPr>
          </a:p>
        </p:txBody>
      </p:sp>
      <p:sp>
        <p:nvSpPr>
          <p:cNvPr id="8204" name="Text Box 12"/>
          <p:cNvSpPr txBox="1">
            <a:spLocks noChangeArrowheads="1"/>
          </p:cNvSpPr>
          <p:nvPr/>
        </p:nvSpPr>
        <p:spPr bwMode="auto">
          <a:xfrm>
            <a:off x="3646488" y="1781175"/>
            <a:ext cx="7715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Text &amp;</a:t>
            </a:r>
          </a:p>
          <a:p>
            <a:pPr algn="ctr" eaLnBrk="1" hangingPunct="1"/>
            <a:r>
              <a:rPr lang="en-GB" altLang="en-US" sz="1600">
                <a:cs typeface="Arial" panose="020B0604020202020204" pitchFamily="34" charset="0"/>
              </a:rPr>
              <a:t>Lines</a:t>
            </a:r>
            <a:endParaRPr lang="en-US" altLang="en-US" sz="1600">
              <a:cs typeface="Arial" panose="020B0604020202020204" pitchFamily="34" charset="0"/>
            </a:endParaRPr>
          </a:p>
        </p:txBody>
      </p:sp>
      <p:sp>
        <p:nvSpPr>
          <p:cNvPr id="8205" name="Text Box 13"/>
          <p:cNvSpPr txBox="1">
            <a:spLocks noChangeArrowheads="1"/>
          </p:cNvSpPr>
          <p:nvPr/>
        </p:nvSpPr>
        <p:spPr bwMode="auto">
          <a:xfrm>
            <a:off x="4597400" y="1903413"/>
            <a:ext cx="101758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Shadows</a:t>
            </a:r>
            <a:endParaRPr lang="en-US" altLang="en-US" sz="1600">
              <a:cs typeface="Arial" panose="020B0604020202020204" pitchFamily="34" charset="0"/>
            </a:endParaRPr>
          </a:p>
        </p:txBody>
      </p:sp>
      <p:sp>
        <p:nvSpPr>
          <p:cNvPr id="8206" name="Text Box 14"/>
          <p:cNvSpPr txBox="1">
            <a:spLocks noChangeArrowheads="1"/>
          </p:cNvSpPr>
          <p:nvPr/>
        </p:nvSpPr>
        <p:spPr bwMode="auto">
          <a:xfrm>
            <a:off x="5876925" y="1781175"/>
            <a:ext cx="579438"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Title</a:t>
            </a:r>
            <a:br>
              <a:rPr lang="en-GB" altLang="en-US" sz="1600">
                <a:cs typeface="Arial" panose="020B0604020202020204" pitchFamily="34" charset="0"/>
              </a:rPr>
            </a:br>
            <a:r>
              <a:rPr lang="en-GB" altLang="en-US" sz="1600">
                <a:cs typeface="Arial" panose="020B0604020202020204" pitchFamily="34" charset="0"/>
              </a:rPr>
              <a:t>Text</a:t>
            </a:r>
            <a:endParaRPr lang="en-US" altLang="en-US" sz="1600">
              <a:cs typeface="Arial" panose="020B0604020202020204" pitchFamily="34" charset="0"/>
            </a:endParaRPr>
          </a:p>
        </p:txBody>
      </p:sp>
      <p:sp>
        <p:nvSpPr>
          <p:cNvPr id="8207" name="Text Box 15"/>
          <p:cNvSpPr txBox="1">
            <a:spLocks noChangeArrowheads="1"/>
          </p:cNvSpPr>
          <p:nvPr/>
        </p:nvSpPr>
        <p:spPr bwMode="auto">
          <a:xfrm>
            <a:off x="2706688" y="3517900"/>
            <a:ext cx="5429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Fills</a:t>
            </a:r>
            <a:endParaRPr lang="en-US" altLang="en-US" sz="1600">
              <a:cs typeface="Arial" panose="020B0604020202020204" pitchFamily="34" charset="0"/>
            </a:endParaRPr>
          </a:p>
        </p:txBody>
      </p:sp>
      <p:sp>
        <p:nvSpPr>
          <p:cNvPr id="8208" name="Text Box 16"/>
          <p:cNvSpPr txBox="1">
            <a:spLocks noChangeArrowheads="1"/>
          </p:cNvSpPr>
          <p:nvPr/>
        </p:nvSpPr>
        <p:spPr bwMode="auto">
          <a:xfrm>
            <a:off x="3652838" y="3517900"/>
            <a:ext cx="804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Accent</a:t>
            </a:r>
            <a:endParaRPr lang="en-US" altLang="en-US" sz="1600">
              <a:cs typeface="Arial" panose="020B0604020202020204" pitchFamily="34" charset="0"/>
            </a:endParaRPr>
          </a:p>
        </p:txBody>
      </p:sp>
      <p:sp>
        <p:nvSpPr>
          <p:cNvPr id="8209" name="Text Box 17"/>
          <p:cNvSpPr txBox="1">
            <a:spLocks noChangeArrowheads="1"/>
          </p:cNvSpPr>
          <p:nvPr/>
        </p:nvSpPr>
        <p:spPr bwMode="auto">
          <a:xfrm>
            <a:off x="4587875" y="3395663"/>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Accent &amp;</a:t>
            </a:r>
          </a:p>
          <a:p>
            <a:pPr algn="ctr" eaLnBrk="1" hangingPunct="1"/>
            <a:r>
              <a:rPr lang="en-GB" altLang="en-US" sz="1600">
                <a:cs typeface="Arial" panose="020B0604020202020204" pitchFamily="34" charset="0"/>
              </a:rPr>
              <a:t>Hyperlink</a:t>
            </a:r>
            <a:endParaRPr lang="en-US" altLang="en-US" sz="1600">
              <a:cs typeface="Arial" panose="020B0604020202020204" pitchFamily="34" charset="0"/>
            </a:endParaRPr>
          </a:p>
        </p:txBody>
      </p:sp>
      <p:sp>
        <p:nvSpPr>
          <p:cNvPr id="8210" name="Text Box 18"/>
          <p:cNvSpPr txBox="1">
            <a:spLocks noChangeArrowheads="1"/>
          </p:cNvSpPr>
          <p:nvPr/>
        </p:nvSpPr>
        <p:spPr bwMode="auto">
          <a:xfrm>
            <a:off x="5668963" y="3394075"/>
            <a:ext cx="1028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600">
                <a:cs typeface="Arial" panose="020B0604020202020204" pitchFamily="34" charset="0"/>
              </a:rPr>
              <a:t>Followed</a:t>
            </a:r>
          </a:p>
          <a:p>
            <a:pPr algn="ctr" eaLnBrk="1" hangingPunct="1"/>
            <a:r>
              <a:rPr lang="en-GB" altLang="en-US" sz="1600">
                <a:cs typeface="Arial" panose="020B0604020202020204" pitchFamily="34" charset="0"/>
              </a:rPr>
              <a:t>Hyperlink</a:t>
            </a:r>
            <a:endParaRPr lang="en-US" altLang="en-US" sz="160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685800" y="1981200"/>
            <a:ext cx="3803650" cy="3886200"/>
          </a:xfrm>
        </p:spPr>
        <p:txBody>
          <a:bodyPr/>
          <a:lstStyle/>
          <a:p>
            <a:pPr eaLnBrk="1" hangingPunct="1"/>
            <a:r>
              <a:rPr lang="en-GB" altLang="en-US" sz="2100" smtClean="0"/>
              <a:t>Bullet 1</a:t>
            </a:r>
          </a:p>
          <a:p>
            <a:pPr eaLnBrk="1" hangingPunct="1"/>
            <a:r>
              <a:rPr lang="en-GB" altLang="en-US" sz="2100" smtClean="0"/>
              <a:t>Bullet 2</a:t>
            </a:r>
            <a:endParaRPr lang="en-US" altLang="en-US" sz="2100" smtClean="0"/>
          </a:p>
        </p:txBody>
      </p:sp>
      <p:pic>
        <p:nvPicPr>
          <p:cNvPr id="10244" name="Picture 4" descr="park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0" y="2039938"/>
            <a:ext cx="2454275" cy="3273425"/>
          </a:xfrm>
          <a:prstGeom prst="rect">
            <a:avLst/>
          </a:prstGeom>
          <a:noFill/>
          <a:ln w="38100" algn="ctr">
            <a:solidFill>
              <a:schemeClr val="tx1"/>
            </a:solidFill>
            <a:miter lim="800000"/>
            <a:headEnd/>
            <a:tailEnd/>
          </a:ln>
          <a:effectLst/>
          <a:extLst>
            <a:ext uri="{909E8E84-426E-40DD-AFC4-6F175D3DCCD1}">
              <a14:hiddenFill xmlns:a14="http://schemas.microsoft.com/office/drawing/2010/main">
                <a:solidFill>
                  <a:srgbClr val="55008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2291" name="Object 3"/>
          <p:cNvGraphicFramePr>
            <a:graphicFrameLocks noChangeAspect="1"/>
          </p:cNvGraphicFramePr>
          <p:nvPr/>
        </p:nvGraphicFramePr>
        <p:xfrm>
          <a:off x="1374775" y="2019300"/>
          <a:ext cx="6732588" cy="3740150"/>
        </p:xfrm>
        <a:graphic>
          <a:graphicData uri="http://schemas.openxmlformats.org/presentationml/2006/ole">
            <mc:AlternateContent xmlns:mc="http://schemas.openxmlformats.org/markup-compatibility/2006">
              <mc:Choice xmlns:v="urn:schemas-microsoft-com:vml" Requires="v">
                <p:oleObj spid="_x0000_s12294" name="Chart" r:id="rId4" imgW="8296351" imgH="4610100" progId="MSGraph.Chart.8">
                  <p:embed followColorScheme="full"/>
                </p:oleObj>
              </mc:Choice>
              <mc:Fallback>
                <p:oleObj name="Chart" r:id="rId4" imgW="8296351" imgH="46101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4775" y="201930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1240B29-F687-4F45-9708-019B960494DF}">
              <a14:hiddenLine xmlns:a14="http://schemas.microsoft.com/office/drawing/2010/main" w="9525">
                <a:solidFill>
                  <a:schemeClr val="tx1"/>
                </a:solidFill>
                <a:miter lim="800000"/>
                <a:headEnd type="none" w="med" len="med"/>
                <a:tailEnd type="none" w="med" len="med"/>
              </a14:hiddenLine>
            </a:ext>
          </a:extLst>
        </p:spPr>
        <p:txBody>
          <a:bodyPr/>
          <a:lstStyle/>
          <a:p>
            <a:pPr eaLnBrk="1" hangingPunct="1"/>
            <a:r>
              <a:rPr lang="en-GB" altLang="en-US" smtClean="0"/>
              <a:t>Example of a table</a:t>
            </a:r>
            <a:endParaRPr lang="en-US" altLang="en-US" smtClean="0"/>
          </a:p>
        </p:txBody>
      </p:sp>
      <p:graphicFrame>
        <p:nvGraphicFramePr>
          <p:cNvPr id="26654" name="Group 30"/>
          <p:cNvGraphicFramePr>
            <a:graphicFrameLocks noGrp="1"/>
          </p:cNvGraphicFramePr>
          <p:nvPr>
            <p:ph type="tbl" idx="1"/>
          </p:nvPr>
        </p:nvGraphicFramePr>
        <p:xfrm>
          <a:off x="1333500" y="2252663"/>
          <a:ext cx="6992938" cy="3168650"/>
        </p:xfrm>
        <a:graphic>
          <a:graphicData uri="http://schemas.openxmlformats.org/drawingml/2006/table">
            <a:tbl>
              <a:tblPr/>
              <a:tblGrid>
                <a:gridCol w="3497263"/>
                <a:gridCol w="3495675"/>
              </a:tblGrid>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GB" altLang="en-US" sz="1600" b="1" i="0" u="none" strike="noStrike" cap="none" normalizeH="0" baseline="0" smtClean="0">
                          <a:ln>
                            <a:noFill/>
                          </a:ln>
                          <a:solidFill>
                            <a:schemeClr val="accent2"/>
                          </a:solidFill>
                          <a:effectLst/>
                          <a:latin typeface="Arial" panose="020B0604020202020204" pitchFamily="34" charset="0"/>
                        </a:rPr>
                        <a:t>Title</a:t>
                      </a:r>
                      <a:endParaRPr kumimoji="0" lang="en-US" altLang="en-US" sz="1600" b="1"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GB" altLang="en-US" sz="1600" b="1" i="0" u="none" strike="noStrike" cap="none" normalizeH="0" baseline="0" smtClean="0">
                          <a:ln>
                            <a:noFill/>
                          </a:ln>
                          <a:solidFill>
                            <a:schemeClr val="accent2"/>
                          </a:solidFill>
                          <a:effectLst/>
                          <a:latin typeface="Arial" panose="020B0604020202020204" pitchFamily="34" charset="0"/>
                        </a:rPr>
                        <a:t>Title</a:t>
                      </a:r>
                      <a:endParaRPr kumimoji="0" lang="en-US" altLang="en-US" sz="1600" b="1" i="0" u="none" strike="noStrike" cap="none" normalizeH="0" baseline="0" smtClean="0">
                        <a:ln>
                          <a:noFill/>
                        </a:ln>
                        <a:solidFill>
                          <a:schemeClr val="accent2"/>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GB" altLang="en-US" sz="1600" b="0" i="0" u="none" strike="noStrike" cap="none" normalizeH="0" baseline="0" smtClean="0">
                          <a:ln>
                            <a:noFill/>
                          </a:ln>
                          <a:solidFill>
                            <a:schemeClr val="tx1"/>
                          </a:solidFill>
                          <a:effectLst/>
                          <a:latin typeface="Arial" panose="020B0604020202020204" pitchFamily="34" charset="0"/>
                        </a:rPr>
                        <a:t>Data</a:t>
                      </a: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GB" altLang="en-US" sz="1600" b="0" i="0" u="none" strike="noStrike" cap="none" normalizeH="0" baseline="0" smtClean="0">
                          <a:ln>
                            <a:noFill/>
                          </a:ln>
                          <a:solidFill>
                            <a:schemeClr val="tx1"/>
                          </a:solidFill>
                          <a:effectLst/>
                          <a:latin typeface="Arial" panose="020B0604020202020204" pitchFamily="34" charset="0"/>
                        </a:rPr>
                        <a:t>Data</a:t>
                      </a:r>
                      <a:endParaRPr kumimoji="0" lang="en-US"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4025">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600" b="0" i="0" u="none" strike="noStrike" cap="none" normalizeH="0" baseline="0" smtClean="0">
                        <a:ln>
                          <a:noFill/>
                        </a:ln>
                        <a:solidFill>
                          <a:schemeClr val="tx1"/>
                        </a:solidFill>
                        <a:effectLst/>
                        <a:latin typeface="Arial" panose="020B0604020202020204" pitchFamily="34" charset="0"/>
                      </a:endParaRP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65" name="Text Box 29"/>
          <p:cNvSpPr txBox="1">
            <a:spLocks noChangeArrowheads="1"/>
          </p:cNvSpPr>
          <p:nvPr/>
        </p:nvSpPr>
        <p:spPr bwMode="auto">
          <a:xfrm>
            <a:off x="2630488" y="5397500"/>
            <a:ext cx="411003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800" b="1">
                <a:cs typeface="Arial" panose="020B0604020202020204" pitchFamily="34" charset="0"/>
              </a:rPr>
              <a:t>Note:  </a:t>
            </a:r>
            <a:r>
              <a:rPr lang="en-GB" altLang="en-US" sz="1800">
                <a:cs typeface="Arial" panose="020B0604020202020204" pitchFamily="34" charset="0"/>
              </a:rPr>
              <a:t>PowerPoint does not allow </a:t>
            </a:r>
            <a:r>
              <a:rPr lang="en-GB" altLang="en-US" sz="1800"/>
              <a:t>you </a:t>
            </a:r>
            <a:r>
              <a:rPr lang="en-GB" altLang="en-US" sz="1800">
                <a:cs typeface="Arial" panose="020B0604020202020204" pitchFamily="34" charset="0"/>
              </a:rPr>
              <a:t>to have nice default tables - but you can cut and paste this one</a:t>
            </a:r>
            <a:endParaRPr lang="en-US" altLang="en-US" sz="180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GB" altLang="en-US" smtClean="0"/>
              <a:t>Two column bullet points</a:t>
            </a:r>
            <a:endParaRPr lang="en-US" altLang="en-US" smtClean="0"/>
          </a:p>
        </p:txBody>
      </p:sp>
      <p:sp>
        <p:nvSpPr>
          <p:cNvPr id="16387" name="Rectangle 3"/>
          <p:cNvSpPr>
            <a:spLocks noGrp="1" noChangeArrowheads="1"/>
          </p:cNvSpPr>
          <p:nvPr>
            <p:ph type="body" sz="half" idx="1"/>
          </p:nvPr>
        </p:nvSpPr>
        <p:spPr>
          <a:xfrm>
            <a:off x="685800" y="1981200"/>
            <a:ext cx="3813175" cy="3886200"/>
          </a:xfrm>
        </p:spPr>
        <p:txBody>
          <a:bodyPr/>
          <a:lstStyle/>
          <a:p>
            <a:pPr eaLnBrk="1" hangingPunct="1"/>
            <a:r>
              <a:rPr lang="en-GB" altLang="en-US" sz="2100" smtClean="0"/>
              <a:t>Bullets go in here</a:t>
            </a:r>
            <a:endParaRPr lang="en-US" altLang="en-US" sz="2100" smtClean="0"/>
          </a:p>
        </p:txBody>
      </p:sp>
      <p:sp>
        <p:nvSpPr>
          <p:cNvPr id="16388" name="Rectangle 4"/>
          <p:cNvSpPr>
            <a:spLocks noGrp="1" noChangeArrowheads="1"/>
          </p:cNvSpPr>
          <p:nvPr>
            <p:ph type="body" sz="half" idx="2"/>
          </p:nvPr>
        </p:nvSpPr>
        <p:spPr>
          <a:xfrm>
            <a:off x="4643438" y="1981200"/>
            <a:ext cx="3814762" cy="3886200"/>
          </a:xfrm>
        </p:spPr>
        <p:txBody>
          <a:bodyPr/>
          <a:lstStyle/>
          <a:p>
            <a:pPr eaLnBrk="1" hangingPunct="1"/>
            <a:r>
              <a:rPr lang="en-GB" altLang="en-US" sz="2100" smtClean="0"/>
              <a:t>And also in here</a:t>
            </a:r>
            <a:endParaRPr lang="en-US" altLang="en-US" sz="2100"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8435" name="Rectangle 3"/>
          <p:cNvSpPr>
            <a:spLocks noGrp="1" noChangeArrowheads="1"/>
          </p:cNvSpPr>
          <p:nvPr>
            <p:ph type="body" sz="half" idx="1"/>
          </p:nvPr>
        </p:nvSpPr>
        <p:spPr>
          <a:xfrm>
            <a:off x="685800" y="1981200"/>
            <a:ext cx="4429125" cy="3886200"/>
          </a:xfrm>
          <a:noFill/>
        </p:spPr>
        <p:txBody>
          <a:bodyPr/>
          <a:lstStyle/>
          <a:p>
            <a:pPr eaLnBrk="1" hangingPunct="1"/>
            <a:r>
              <a:rPr lang="en-GB" altLang="en-US" sz="2100" smtClean="0"/>
              <a:t>Text and lines are like this</a:t>
            </a:r>
          </a:p>
          <a:p>
            <a:pPr eaLnBrk="1" hangingPunct="1"/>
            <a:r>
              <a:rPr lang="en-GB" altLang="en-US" sz="2100" u="sng" smtClean="0">
                <a:solidFill>
                  <a:schemeClr val="hlink"/>
                </a:solidFill>
              </a:rPr>
              <a:t>Hyperlinks like this</a:t>
            </a:r>
          </a:p>
          <a:p>
            <a:pPr eaLnBrk="1" hangingPunct="1"/>
            <a:r>
              <a:rPr lang="en-GB" altLang="en-US" sz="2100" u="sng" smtClean="0">
                <a:solidFill>
                  <a:schemeClr val="folHlink"/>
                </a:solidFill>
              </a:rPr>
              <a:t>Visited hyperlinks like this</a:t>
            </a:r>
            <a:endParaRPr lang="en-US" altLang="en-US" sz="2100" u="sng" smtClean="0">
              <a:solidFill>
                <a:schemeClr val="folHlink"/>
              </a:solidFill>
            </a:endParaRPr>
          </a:p>
        </p:txBody>
      </p:sp>
      <p:graphicFrame>
        <p:nvGraphicFramePr>
          <p:cNvPr id="30724" name="Group 4"/>
          <p:cNvGraphicFramePr>
            <a:graphicFrameLocks noGrp="1"/>
          </p:cNvGraphicFramePr>
          <p:nvPr>
            <p:ph sz="half" idx="2"/>
          </p:nvPr>
        </p:nvGraphicFramePr>
        <p:xfrm>
          <a:off x="5397500" y="2136775"/>
          <a:ext cx="2995613" cy="1614488"/>
        </p:xfrm>
        <a:graphic>
          <a:graphicData uri="http://schemas.openxmlformats.org/drawingml/2006/table">
            <a:tbl>
              <a:tblPr/>
              <a:tblGrid>
                <a:gridCol w="1498600"/>
                <a:gridCol w="1497013"/>
              </a:tblGrid>
              <a:tr h="808038">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r>
                        <a:rPr kumimoji="0" lang="en-GB" altLang="en-US" sz="1500" b="0" i="0" u="none" strike="noStrike" cap="none" normalizeH="0" baseline="0" smtClean="0">
                          <a:ln>
                            <a:noFill/>
                          </a:ln>
                          <a:solidFill>
                            <a:schemeClr val="tx1"/>
                          </a:solidFill>
                          <a:effectLst/>
                          <a:latin typeface="Arial" panose="020B0604020202020204" pitchFamily="34" charset="0"/>
                        </a:rPr>
                        <a:t>Table</a:t>
                      </a:r>
                      <a:endParaRPr kumimoji="0" lang="en-US" altLang="en-US" sz="15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5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6450">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5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defRPr sz="2100">
                          <a:solidFill>
                            <a:schemeClr val="tx1"/>
                          </a:solidFill>
                          <a:latin typeface="Arial" panose="020B0604020202020204" pitchFamily="34" charset="0"/>
                        </a:defRPr>
                      </a:lvl1pPr>
                      <a:lvl2pPr indent="165100">
                        <a:spcBef>
                          <a:spcPct val="20000"/>
                        </a:spcBef>
                        <a:buClr>
                          <a:schemeClr val="tx2"/>
                        </a:buClr>
                        <a:defRPr sz="2000">
                          <a:solidFill>
                            <a:schemeClr val="tx1"/>
                          </a:solidFill>
                          <a:latin typeface="Arial" panose="020B0604020202020204" pitchFamily="34" charset="0"/>
                        </a:defRPr>
                      </a:lvl2pPr>
                      <a:lvl3pPr indent="165100">
                        <a:spcBef>
                          <a:spcPct val="20000"/>
                        </a:spcBef>
                        <a:buClr>
                          <a:schemeClr val="tx2"/>
                        </a:buClr>
                        <a:defRPr>
                          <a:solidFill>
                            <a:schemeClr val="tx1"/>
                          </a:solidFill>
                          <a:latin typeface="Arial" panose="020B0604020202020204" pitchFamily="34" charset="0"/>
                        </a:defRPr>
                      </a:lvl3pPr>
                      <a:lvl4pPr indent="149225">
                        <a:spcBef>
                          <a:spcPct val="20000"/>
                        </a:spcBef>
                        <a:defRPr>
                          <a:solidFill>
                            <a:schemeClr val="tx1"/>
                          </a:solidFill>
                          <a:latin typeface="Arial" panose="020B0604020202020204" pitchFamily="34" charset="0"/>
                        </a:defRPr>
                      </a:lvl4pPr>
                      <a:lvl5pPr indent="100013">
                        <a:spcBef>
                          <a:spcPct val="20000"/>
                        </a:spcBef>
                        <a:defRPr>
                          <a:solidFill>
                            <a:schemeClr val="tx1"/>
                          </a:solidFill>
                          <a:latin typeface="Arial" panose="020B0604020202020204" pitchFamily="34" charset="0"/>
                        </a:defRPr>
                      </a:lvl5pPr>
                      <a:lvl6pPr indent="100013" fontAlgn="base">
                        <a:spcBef>
                          <a:spcPct val="20000"/>
                        </a:spcBef>
                        <a:spcAft>
                          <a:spcPct val="0"/>
                        </a:spcAft>
                        <a:defRPr>
                          <a:solidFill>
                            <a:schemeClr val="tx1"/>
                          </a:solidFill>
                          <a:latin typeface="Arial" panose="020B0604020202020204" pitchFamily="34" charset="0"/>
                        </a:defRPr>
                      </a:lvl6pPr>
                      <a:lvl7pPr indent="100013" fontAlgn="base">
                        <a:spcBef>
                          <a:spcPct val="20000"/>
                        </a:spcBef>
                        <a:spcAft>
                          <a:spcPct val="0"/>
                        </a:spcAft>
                        <a:defRPr>
                          <a:solidFill>
                            <a:schemeClr val="tx1"/>
                          </a:solidFill>
                          <a:latin typeface="Arial" panose="020B0604020202020204" pitchFamily="34" charset="0"/>
                        </a:defRPr>
                      </a:lvl7pPr>
                      <a:lvl8pPr indent="100013" fontAlgn="base">
                        <a:spcBef>
                          <a:spcPct val="20000"/>
                        </a:spcBef>
                        <a:spcAft>
                          <a:spcPct val="0"/>
                        </a:spcAft>
                        <a:defRPr>
                          <a:solidFill>
                            <a:schemeClr val="tx1"/>
                          </a:solidFill>
                          <a:latin typeface="Arial" panose="020B0604020202020204" pitchFamily="34" charset="0"/>
                        </a:defRPr>
                      </a:lvl8pPr>
                      <a:lvl9pPr indent="100013"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
                          <a:schemeClr val="tx2"/>
                        </a:buClr>
                        <a:buSzTx/>
                        <a:buFontTx/>
                        <a:buNone/>
                        <a:tabLst/>
                      </a:pPr>
                      <a:endParaRPr kumimoji="0" lang="en-GB" altLang="en-US" sz="15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8447" name="Rectangle 15"/>
          <p:cNvSpPr>
            <a:spLocks noChangeArrowheads="1"/>
          </p:cNvSpPr>
          <p:nvPr/>
        </p:nvSpPr>
        <p:spPr bwMode="auto">
          <a:xfrm>
            <a:off x="792163" y="412591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cs typeface="Arial" panose="020B0604020202020204" pitchFamily="34" charset="0"/>
              </a:rPr>
              <a:t>Text box</a:t>
            </a:r>
            <a:endParaRPr lang="en-US" altLang="en-US" sz="1800">
              <a:cs typeface="Arial" panose="020B0604020202020204" pitchFamily="34" charset="0"/>
            </a:endParaRPr>
          </a:p>
        </p:txBody>
      </p:sp>
      <p:sp>
        <p:nvSpPr>
          <p:cNvPr id="18448" name="Rectangle 16"/>
          <p:cNvSpPr>
            <a:spLocks noChangeArrowheads="1"/>
          </p:cNvSpPr>
          <p:nvPr/>
        </p:nvSpPr>
        <p:spPr bwMode="auto">
          <a:xfrm>
            <a:off x="3671888" y="412591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hangingPunct="1"/>
            <a:r>
              <a:rPr lang="en-GB" altLang="en-US" sz="1800">
                <a:cs typeface="Arial" panose="020B0604020202020204" pitchFamily="34" charset="0"/>
              </a:rPr>
              <a:t>Text box</a:t>
            </a:r>
          </a:p>
          <a:p>
            <a:pPr algn="ctr" eaLnBrk="1" hangingPunct="1"/>
            <a:r>
              <a:rPr lang="en-GB" altLang="en-US" sz="1800">
                <a:cs typeface="Arial" panose="020B0604020202020204" pitchFamily="34" charset="0"/>
              </a:rPr>
              <a:t>With shadow</a:t>
            </a:r>
            <a:endParaRPr lang="en-US" altLang="en-US" sz="1800">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endParaRPr lang="en-GB" altLang="en-US"/>
          </a:p>
        </p:txBody>
      </p:sp>
      <p:sp>
        <p:nvSpPr>
          <p:cNvPr id="2048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2048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2048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2048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2048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Arial" panose="020B0604020202020204" pitchFamily="34" charset="0"/>
              </a:defRPr>
            </a:lvl1pPr>
            <a:lvl2pPr>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2048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usiness2">
  <a:themeElements>
    <a:clrScheme name="business2 12">
      <a:dk1>
        <a:srgbClr val="FFFF99"/>
      </a:dk1>
      <a:lt1>
        <a:srgbClr val="FFFFFF"/>
      </a:lt1>
      <a:dk2>
        <a:srgbClr val="FFFF66"/>
      </a:dk2>
      <a:lt2>
        <a:srgbClr val="808080"/>
      </a:lt2>
      <a:accent1>
        <a:srgbClr val="0092C7"/>
      </a:accent1>
      <a:accent2>
        <a:srgbClr val="007DC0"/>
      </a:accent2>
      <a:accent3>
        <a:srgbClr val="FFFFFF"/>
      </a:accent3>
      <a:accent4>
        <a:srgbClr val="DADA82"/>
      </a:accent4>
      <a:accent5>
        <a:srgbClr val="AAC7E0"/>
      </a:accent5>
      <a:accent6>
        <a:srgbClr val="0071AE"/>
      </a:accent6>
      <a:hlink>
        <a:srgbClr val="FFFF66"/>
      </a:hlink>
      <a:folHlink>
        <a:srgbClr val="FFFF99"/>
      </a:folHlink>
    </a:clrScheme>
    <a:fontScheme name="business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usiness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usiness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usiness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usiness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usiness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usiness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usiness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usiness2 8">
        <a:dk1>
          <a:srgbClr val="808080"/>
        </a:dk1>
        <a:lt1>
          <a:srgbClr val="FFCCFF"/>
        </a:lt1>
        <a:dk2>
          <a:srgbClr val="FFCCCC"/>
        </a:dk2>
        <a:lt2>
          <a:srgbClr val="FFFFFF"/>
        </a:lt2>
        <a:accent1>
          <a:srgbClr val="990066"/>
        </a:accent1>
        <a:accent2>
          <a:srgbClr val="9C001A"/>
        </a:accent2>
        <a:accent3>
          <a:srgbClr val="FFE2E2"/>
        </a:accent3>
        <a:accent4>
          <a:srgbClr val="DAAEDA"/>
        </a:accent4>
        <a:accent5>
          <a:srgbClr val="CAAAB8"/>
        </a:accent5>
        <a:accent6>
          <a:srgbClr val="8D0016"/>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business2 9">
        <a:dk1>
          <a:srgbClr val="FFFF99"/>
        </a:dk1>
        <a:lt1>
          <a:srgbClr val="FFFFFF"/>
        </a:lt1>
        <a:dk2>
          <a:srgbClr val="FFFF66"/>
        </a:dk2>
        <a:lt2>
          <a:srgbClr val="808080"/>
        </a:lt2>
        <a:accent1>
          <a:srgbClr val="0092C7"/>
        </a:accent1>
        <a:accent2>
          <a:srgbClr val="99FF99"/>
        </a:accent2>
        <a:accent3>
          <a:srgbClr val="FFFFFF"/>
        </a:accent3>
        <a:accent4>
          <a:srgbClr val="DADA82"/>
        </a:accent4>
        <a:accent5>
          <a:srgbClr val="AAC7E0"/>
        </a:accent5>
        <a:accent6>
          <a:srgbClr val="8AE78A"/>
        </a:accent6>
        <a:hlink>
          <a:srgbClr val="FFFF99"/>
        </a:hlink>
        <a:folHlink>
          <a:srgbClr val="CCCCFF"/>
        </a:folHlink>
      </a:clrScheme>
      <a:clrMap bg1="lt1" tx1="dk1" bg2="lt2" tx2="dk2" accent1="accent1" accent2="accent2" accent3="accent3" accent4="accent4" accent5="accent5" accent6="accent6" hlink="hlink" folHlink="folHlink"/>
    </a:extraClrScheme>
    <a:extraClrScheme>
      <a:clrScheme name="business2 10">
        <a:dk1>
          <a:srgbClr val="FFFF99"/>
        </a:dk1>
        <a:lt1>
          <a:srgbClr val="FFFFFF"/>
        </a:lt1>
        <a:dk2>
          <a:srgbClr val="FFFF66"/>
        </a:dk2>
        <a:lt2>
          <a:srgbClr val="808080"/>
        </a:lt2>
        <a:accent1>
          <a:srgbClr val="0092C7"/>
        </a:accent1>
        <a:accent2>
          <a:srgbClr val="007DC0"/>
        </a:accent2>
        <a:accent3>
          <a:srgbClr val="FFFFFF"/>
        </a:accent3>
        <a:accent4>
          <a:srgbClr val="DADA82"/>
        </a:accent4>
        <a:accent5>
          <a:srgbClr val="AAC7E0"/>
        </a:accent5>
        <a:accent6>
          <a:srgbClr val="0071AE"/>
        </a:accent6>
        <a:hlink>
          <a:srgbClr val="FFFF99"/>
        </a:hlink>
        <a:folHlink>
          <a:srgbClr val="CCCCFF"/>
        </a:folHlink>
      </a:clrScheme>
      <a:clrMap bg1="lt1" tx1="dk1" bg2="lt2" tx2="dk2" accent1="accent1" accent2="accent2" accent3="accent3" accent4="accent4" accent5="accent5" accent6="accent6" hlink="hlink" folHlink="folHlink"/>
    </a:extraClrScheme>
    <a:extraClrScheme>
      <a:clrScheme name="business2 11">
        <a:dk1>
          <a:srgbClr val="FFFF99"/>
        </a:dk1>
        <a:lt1>
          <a:srgbClr val="FFFFFF"/>
        </a:lt1>
        <a:dk2>
          <a:srgbClr val="FFFF66"/>
        </a:dk2>
        <a:lt2>
          <a:srgbClr val="808080"/>
        </a:lt2>
        <a:accent1>
          <a:srgbClr val="0092C7"/>
        </a:accent1>
        <a:accent2>
          <a:srgbClr val="003B7F"/>
        </a:accent2>
        <a:accent3>
          <a:srgbClr val="FFFFFF"/>
        </a:accent3>
        <a:accent4>
          <a:srgbClr val="DADA82"/>
        </a:accent4>
        <a:accent5>
          <a:srgbClr val="AAC7E0"/>
        </a:accent5>
        <a:accent6>
          <a:srgbClr val="003572"/>
        </a:accent6>
        <a:hlink>
          <a:srgbClr val="FFFF99"/>
        </a:hlink>
        <a:folHlink>
          <a:srgbClr val="CCCCFF"/>
        </a:folHlink>
      </a:clrScheme>
      <a:clrMap bg1="lt1" tx1="dk1" bg2="lt2" tx2="dk2" accent1="accent1" accent2="accent2" accent3="accent3" accent4="accent4" accent5="accent5" accent6="accent6" hlink="hlink" folHlink="folHlink"/>
    </a:extraClrScheme>
    <a:extraClrScheme>
      <a:clrScheme name="business2 12">
        <a:dk1>
          <a:srgbClr val="FFFF99"/>
        </a:dk1>
        <a:lt1>
          <a:srgbClr val="FFFFFF"/>
        </a:lt1>
        <a:dk2>
          <a:srgbClr val="FFFF66"/>
        </a:dk2>
        <a:lt2>
          <a:srgbClr val="808080"/>
        </a:lt2>
        <a:accent1>
          <a:srgbClr val="0092C7"/>
        </a:accent1>
        <a:accent2>
          <a:srgbClr val="007DC0"/>
        </a:accent2>
        <a:accent3>
          <a:srgbClr val="FFFFFF"/>
        </a:accent3>
        <a:accent4>
          <a:srgbClr val="DADA82"/>
        </a:accent4>
        <a:accent5>
          <a:srgbClr val="AAC7E0"/>
        </a:accent5>
        <a:accent6>
          <a:srgbClr val="0071AE"/>
        </a:accent6>
        <a:hlink>
          <a:srgbClr val="FFFF66"/>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business2</Template>
  <TotalTime>50</TotalTime>
  <Words>282</Words>
  <Application>Microsoft Office PowerPoint</Application>
  <PresentationFormat>On-screen Show (4:3)</PresentationFormat>
  <Paragraphs>62</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Wingdings</vt:lpstr>
      <vt:lpstr>business2</vt:lpstr>
      <vt:lpstr>Chart</vt:lpstr>
      <vt:lpstr>Business 2 Template World Map</vt:lpstr>
      <vt:lpstr>Example Bullet Point Slide</vt:lpstr>
      <vt:lpstr>Colour scheme</vt:lpstr>
      <vt:lpstr>Picture slide</vt:lpstr>
      <vt:lpstr>Sample Graph (3 colours)</vt:lpstr>
      <vt:lpstr>Example of a table</vt:lpstr>
      <vt:lpstr>Two column bullet points</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World Map Template</dc:title>
  <dc:creator>Presentation Magazine</dc:creator>
  <cp:lastModifiedBy>Fatemeh</cp:lastModifiedBy>
  <cp:revision>10</cp:revision>
  <dcterms:created xsi:type="dcterms:W3CDTF">2005-01-17T10:29:55Z</dcterms:created>
  <dcterms:modified xsi:type="dcterms:W3CDTF">2015-12-09T18:12:17Z</dcterms:modified>
</cp:coreProperties>
</file>