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8" r:id="rId3"/>
    <p:sldId id="259" r:id="rId4"/>
    <p:sldId id="260" r:id="rId5"/>
    <p:sldId id="261" r:id="rId6"/>
    <p:sldId id="262" r:id="rId7"/>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133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3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133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133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3B299246-35A2-48B5-B60F-B538B586C7ED}" type="slidenum">
              <a:rPr lang="en-US" altLang="en-US"/>
              <a:pPr>
                <a:defRPr/>
              </a:pPr>
              <a:t>‹#›</a:t>
            </a:fld>
            <a:endParaRPr lang="en-US" altLang="en-US"/>
          </a:p>
        </p:txBody>
      </p:sp>
    </p:spTree>
    <p:extLst>
      <p:ext uri="{BB962C8B-B14F-4D97-AF65-F5344CB8AC3E}">
        <p14:creationId xmlns:p14="http://schemas.microsoft.com/office/powerpoint/2010/main" val="1725518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977D7D5-213B-48B7-B7C6-FAC13F165FD7}" type="slidenum">
              <a:rPr lang="en-US" altLang="en-US" sz="1200"/>
              <a:pPr/>
              <a:t>1</a:t>
            </a:fld>
            <a:endParaRPr lang="en-US" altLang="en-US" sz="1200"/>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201644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F29FE8A-37CB-47AD-B80C-2FE2F81781F1}" type="slidenum">
              <a:rPr lang="en-US" altLang="en-US" sz="1200"/>
              <a:pPr/>
              <a:t>2</a:t>
            </a:fld>
            <a:endParaRPr lang="en-US" altLang="en-US" sz="1200"/>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756825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D448206-EECE-427E-9C91-5C1F1B3B69A5}" type="slidenum">
              <a:rPr lang="en-US" altLang="en-US" sz="1200"/>
              <a:pPr/>
              <a:t>3</a:t>
            </a:fld>
            <a:endParaRPr lang="en-US" altLang="en-US" sz="120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171690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C542E8D-2069-4313-B291-85AB73FDE6D1}" type="slidenum">
              <a:rPr lang="en-US" altLang="en-US" sz="1200"/>
              <a:pPr/>
              <a:t>4</a:t>
            </a:fld>
            <a:endParaRPr lang="en-US" altLang="en-US" sz="1200"/>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6168642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38CD705-752C-462E-8761-59EE629154E4}" type="slidenum">
              <a:rPr lang="en-US" altLang="en-US" sz="1200"/>
              <a:pPr/>
              <a:t>5</a:t>
            </a:fld>
            <a:endParaRPr lang="en-US" altLang="en-US" sz="1200"/>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6099648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D8BC2E1-871D-4C78-B837-959A264CFF93}" type="slidenum">
              <a:rPr lang="en-US" altLang="en-US" sz="1200"/>
              <a:pPr/>
              <a:t>6</a:t>
            </a:fld>
            <a:endParaRPr lang="en-US" altLang="en-US" sz="120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4752337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6" descr="corporate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81000"/>
            <a:ext cx="6677025" cy="615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5"/>
          <p:cNvSpPr>
            <a:spLocks noChangeArrowheads="1"/>
          </p:cNvSpPr>
          <p:nvPr/>
        </p:nvSpPr>
        <p:spPr bwMode="auto">
          <a:xfrm>
            <a:off x="2667000" y="1143000"/>
            <a:ext cx="6172200" cy="2286000"/>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GB" altLang="en-US"/>
          </a:p>
        </p:txBody>
      </p:sp>
      <p:sp>
        <p:nvSpPr>
          <p:cNvPr id="6" name="Rectangle 17"/>
          <p:cNvSpPr>
            <a:spLocks noChangeArrowheads="1"/>
          </p:cNvSpPr>
          <p:nvPr/>
        </p:nvSpPr>
        <p:spPr bwMode="auto">
          <a:xfrm>
            <a:off x="0" y="0"/>
            <a:ext cx="2667000" cy="11430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GB" altLang="en-US"/>
          </a:p>
        </p:txBody>
      </p:sp>
      <p:sp>
        <p:nvSpPr>
          <p:cNvPr id="7" name="Rectangle 19"/>
          <p:cNvSpPr>
            <a:spLocks noChangeArrowheads="1"/>
          </p:cNvSpPr>
          <p:nvPr/>
        </p:nvSpPr>
        <p:spPr bwMode="auto">
          <a:xfrm>
            <a:off x="8839200" y="1143000"/>
            <a:ext cx="304800" cy="2286000"/>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GB" altLang="en-US"/>
          </a:p>
        </p:txBody>
      </p:sp>
      <p:sp>
        <p:nvSpPr>
          <p:cNvPr id="8" name="Line 20"/>
          <p:cNvSpPr>
            <a:spLocks noChangeShapeType="1"/>
          </p:cNvSpPr>
          <p:nvPr/>
        </p:nvSpPr>
        <p:spPr bwMode="auto">
          <a:xfrm>
            <a:off x="2667000" y="1143000"/>
            <a:ext cx="9525" cy="2271713"/>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50" name="Rectangle 2"/>
          <p:cNvSpPr>
            <a:spLocks noGrp="1" noChangeArrowheads="1"/>
          </p:cNvSpPr>
          <p:nvPr>
            <p:ph type="ctrTitle"/>
          </p:nvPr>
        </p:nvSpPr>
        <p:spPr>
          <a:xfrm>
            <a:off x="2895600" y="2438400"/>
            <a:ext cx="5791200" cy="1143000"/>
          </a:xfrm>
        </p:spPr>
        <p:txBody>
          <a:bodyPr/>
          <a:lstStyle>
            <a:lvl1pPr>
              <a:defRPr b="1"/>
            </a:lvl1pPr>
          </a:lstStyle>
          <a:p>
            <a:pPr lvl="0"/>
            <a:r>
              <a:rPr lang="en-US" altLang="en-US" noProof="0" smtClean="0"/>
              <a:t>Click to edit Master title style</a:t>
            </a:r>
          </a:p>
        </p:txBody>
      </p:sp>
      <p:sp>
        <p:nvSpPr>
          <p:cNvPr id="2051" name="Rectangle 3"/>
          <p:cNvSpPr>
            <a:spLocks noGrp="1" noChangeArrowheads="1"/>
          </p:cNvSpPr>
          <p:nvPr>
            <p:ph type="subTitle" idx="1"/>
          </p:nvPr>
        </p:nvSpPr>
        <p:spPr>
          <a:xfrm>
            <a:off x="2895600" y="3733800"/>
            <a:ext cx="5029200" cy="1752600"/>
          </a:xfrm>
        </p:spPr>
        <p:txBody>
          <a:bodyPr/>
          <a:lstStyle>
            <a:lvl1pPr marL="0" indent="0">
              <a:buFont typeface="Wingdings" panose="05000000000000000000" pitchFamily="2" charset="2"/>
              <a:buNone/>
              <a:defRPr/>
            </a:lvl1pPr>
          </a:lstStyle>
          <a:p>
            <a:pPr lvl="0"/>
            <a:r>
              <a:rPr lang="en-US" altLang="en-US" noProof="0" smtClean="0"/>
              <a:t>Click to edit Master subtitle style</a:t>
            </a:r>
          </a:p>
        </p:txBody>
      </p:sp>
      <p:sp>
        <p:nvSpPr>
          <p:cNvPr id="9" name="Rectangle 4"/>
          <p:cNvSpPr>
            <a:spLocks noGrp="1" noChangeArrowheads="1"/>
          </p:cNvSpPr>
          <p:nvPr>
            <p:ph type="dt" sz="half" idx="10"/>
          </p:nvPr>
        </p:nvSpPr>
        <p:spPr>
          <a:xfrm>
            <a:off x="6858000" y="6248400"/>
            <a:ext cx="1600200" cy="457200"/>
          </a:xfrm>
        </p:spPr>
        <p:txBody>
          <a:bodyPr/>
          <a:lstStyle>
            <a:lvl1pPr>
              <a:defRPr smtClean="0"/>
            </a:lvl1pPr>
          </a:lstStyle>
          <a:p>
            <a:pPr>
              <a:defRPr/>
            </a:pPr>
            <a:endParaRPr lang="en-US" altLang="en-US"/>
          </a:p>
        </p:txBody>
      </p:sp>
    </p:spTree>
    <p:extLst>
      <p:ext uri="{BB962C8B-B14F-4D97-AF65-F5344CB8AC3E}">
        <p14:creationId xmlns:p14="http://schemas.microsoft.com/office/powerpoint/2010/main" val="33763301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A5E91FCC-7FAC-4390-BAD2-3103353133C6}" type="slidenum">
              <a:rPr lang="en-US" altLang="en-US"/>
              <a:pPr>
                <a:defRPr/>
              </a:pPr>
              <a:t>‹#›</a:t>
            </a:fld>
            <a:endParaRPr lang="en-US" altLang="en-US"/>
          </a:p>
        </p:txBody>
      </p:sp>
    </p:spTree>
    <p:extLst>
      <p:ext uri="{BB962C8B-B14F-4D97-AF65-F5344CB8AC3E}">
        <p14:creationId xmlns:p14="http://schemas.microsoft.com/office/powerpoint/2010/main" val="1962789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6150" y="838200"/>
            <a:ext cx="1847850" cy="41910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1752600" y="838200"/>
            <a:ext cx="5391150" cy="4191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0D34397-6021-4C93-941C-E99E2FEF2A09}" type="slidenum">
              <a:rPr lang="en-US" altLang="en-US"/>
              <a:pPr>
                <a:defRPr/>
              </a:pPr>
              <a:t>‹#›</a:t>
            </a:fld>
            <a:endParaRPr lang="en-US" altLang="en-US"/>
          </a:p>
        </p:txBody>
      </p:sp>
    </p:spTree>
    <p:extLst>
      <p:ext uri="{BB962C8B-B14F-4D97-AF65-F5344CB8AC3E}">
        <p14:creationId xmlns:p14="http://schemas.microsoft.com/office/powerpoint/2010/main" val="3344928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752600" y="838200"/>
            <a:ext cx="60960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1828800" y="1981200"/>
            <a:ext cx="7315200" cy="3048000"/>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444047D2-2813-422A-A3B6-ABB49EE9FBFA}" type="slidenum">
              <a:rPr lang="en-US" altLang="en-US"/>
              <a:pPr>
                <a:defRPr/>
              </a:pPr>
              <a:t>‹#›</a:t>
            </a:fld>
            <a:endParaRPr lang="en-US" altLang="en-US"/>
          </a:p>
        </p:txBody>
      </p:sp>
    </p:spTree>
    <p:extLst>
      <p:ext uri="{BB962C8B-B14F-4D97-AF65-F5344CB8AC3E}">
        <p14:creationId xmlns:p14="http://schemas.microsoft.com/office/powerpoint/2010/main" val="1991754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52600" y="838200"/>
            <a:ext cx="60960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1828800" y="1981200"/>
            <a:ext cx="35814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562600" y="1981200"/>
            <a:ext cx="35814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78AAE4EF-AAAF-423A-83F1-00080EBCFFC2}" type="slidenum">
              <a:rPr lang="en-US" altLang="en-US"/>
              <a:pPr>
                <a:defRPr/>
              </a:pPr>
              <a:t>‹#›</a:t>
            </a:fld>
            <a:endParaRPr lang="en-US" altLang="en-US"/>
          </a:p>
        </p:txBody>
      </p:sp>
    </p:spTree>
    <p:extLst>
      <p:ext uri="{BB962C8B-B14F-4D97-AF65-F5344CB8AC3E}">
        <p14:creationId xmlns:p14="http://schemas.microsoft.com/office/powerpoint/2010/main" val="2997838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2DAF423E-16C9-41C0-A093-BA8AA406559F}" type="slidenum">
              <a:rPr lang="en-US" altLang="en-US"/>
              <a:pPr>
                <a:defRPr/>
              </a:pPr>
              <a:t>‹#›</a:t>
            </a:fld>
            <a:endParaRPr lang="en-US" altLang="en-US"/>
          </a:p>
        </p:txBody>
      </p:sp>
    </p:spTree>
    <p:extLst>
      <p:ext uri="{BB962C8B-B14F-4D97-AF65-F5344CB8AC3E}">
        <p14:creationId xmlns:p14="http://schemas.microsoft.com/office/powerpoint/2010/main" val="27307303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7DADDCD3-C038-4A5B-AEA7-2C24A1289176}" type="slidenum">
              <a:rPr lang="en-US" altLang="en-US"/>
              <a:pPr>
                <a:defRPr/>
              </a:pPr>
              <a:t>‹#›</a:t>
            </a:fld>
            <a:endParaRPr lang="en-US" altLang="en-US"/>
          </a:p>
        </p:txBody>
      </p:sp>
    </p:spTree>
    <p:extLst>
      <p:ext uri="{BB962C8B-B14F-4D97-AF65-F5344CB8AC3E}">
        <p14:creationId xmlns:p14="http://schemas.microsoft.com/office/powerpoint/2010/main" val="750426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828800" y="1981200"/>
            <a:ext cx="35814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562600" y="1981200"/>
            <a:ext cx="3581400" cy="3048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C7E4BA12-8F74-49C2-8AD9-041590EE24BE}" type="slidenum">
              <a:rPr lang="en-US" altLang="en-US"/>
              <a:pPr>
                <a:defRPr/>
              </a:pPr>
              <a:t>‹#›</a:t>
            </a:fld>
            <a:endParaRPr lang="en-US" altLang="en-US"/>
          </a:p>
        </p:txBody>
      </p:sp>
    </p:spTree>
    <p:extLst>
      <p:ext uri="{BB962C8B-B14F-4D97-AF65-F5344CB8AC3E}">
        <p14:creationId xmlns:p14="http://schemas.microsoft.com/office/powerpoint/2010/main" val="26371235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6755CB74-1DA8-436D-A436-2D867394A331}" type="slidenum">
              <a:rPr lang="en-US" altLang="en-US"/>
              <a:pPr>
                <a:defRPr/>
              </a:pPr>
              <a:t>‹#›</a:t>
            </a:fld>
            <a:endParaRPr lang="en-US" altLang="en-US"/>
          </a:p>
        </p:txBody>
      </p:sp>
    </p:spTree>
    <p:extLst>
      <p:ext uri="{BB962C8B-B14F-4D97-AF65-F5344CB8AC3E}">
        <p14:creationId xmlns:p14="http://schemas.microsoft.com/office/powerpoint/2010/main" val="245167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FD07F0B1-2F38-461F-BF0D-26F33720CE0B}" type="slidenum">
              <a:rPr lang="en-US" altLang="en-US"/>
              <a:pPr>
                <a:defRPr/>
              </a:pPr>
              <a:t>‹#›</a:t>
            </a:fld>
            <a:endParaRPr lang="en-US" altLang="en-US"/>
          </a:p>
        </p:txBody>
      </p:sp>
    </p:spTree>
    <p:extLst>
      <p:ext uri="{BB962C8B-B14F-4D97-AF65-F5344CB8AC3E}">
        <p14:creationId xmlns:p14="http://schemas.microsoft.com/office/powerpoint/2010/main" val="1881413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AC22EB62-7743-4EDA-B055-8D23865F45C3}" type="slidenum">
              <a:rPr lang="en-US" altLang="en-US"/>
              <a:pPr>
                <a:defRPr/>
              </a:pPr>
              <a:t>‹#›</a:t>
            </a:fld>
            <a:endParaRPr lang="en-US" altLang="en-US"/>
          </a:p>
        </p:txBody>
      </p:sp>
    </p:spTree>
    <p:extLst>
      <p:ext uri="{BB962C8B-B14F-4D97-AF65-F5344CB8AC3E}">
        <p14:creationId xmlns:p14="http://schemas.microsoft.com/office/powerpoint/2010/main" val="26856034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349FD6CD-E9D1-4603-8160-88312049D75F}" type="slidenum">
              <a:rPr lang="en-US" altLang="en-US"/>
              <a:pPr>
                <a:defRPr/>
              </a:pPr>
              <a:t>‹#›</a:t>
            </a:fld>
            <a:endParaRPr lang="en-US" altLang="en-US"/>
          </a:p>
        </p:txBody>
      </p:sp>
    </p:spTree>
    <p:extLst>
      <p:ext uri="{BB962C8B-B14F-4D97-AF65-F5344CB8AC3E}">
        <p14:creationId xmlns:p14="http://schemas.microsoft.com/office/powerpoint/2010/main" val="27907507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62822964-AA81-4BC6-8FED-5942FEC9765C}" type="slidenum">
              <a:rPr lang="en-US" altLang="en-US"/>
              <a:pPr>
                <a:defRPr/>
              </a:pPr>
              <a:t>‹#›</a:t>
            </a:fld>
            <a:endParaRPr lang="en-US" altLang="en-US"/>
          </a:p>
        </p:txBody>
      </p:sp>
    </p:spTree>
    <p:extLst>
      <p:ext uri="{BB962C8B-B14F-4D97-AF65-F5344CB8AC3E}">
        <p14:creationId xmlns:p14="http://schemas.microsoft.com/office/powerpoint/2010/main" val="20256968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2" descr="corporate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04800" y="381000"/>
            <a:ext cx="6677025" cy="615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13"/>
          <p:cNvSpPr>
            <a:spLocks noChangeArrowheads="1"/>
          </p:cNvSpPr>
          <p:nvPr/>
        </p:nvSpPr>
        <p:spPr bwMode="auto">
          <a:xfrm>
            <a:off x="1676400" y="762000"/>
            <a:ext cx="7162800" cy="914400"/>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GB" altLang="en-US"/>
          </a:p>
        </p:txBody>
      </p:sp>
      <p:sp>
        <p:nvSpPr>
          <p:cNvPr id="1028" name="Rectangle 14"/>
          <p:cNvSpPr>
            <a:spLocks noChangeArrowheads="1"/>
          </p:cNvSpPr>
          <p:nvPr/>
        </p:nvSpPr>
        <p:spPr bwMode="auto">
          <a:xfrm>
            <a:off x="0" y="0"/>
            <a:ext cx="1676400" cy="7620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GB" altLang="en-US"/>
          </a:p>
        </p:txBody>
      </p:sp>
      <p:sp>
        <p:nvSpPr>
          <p:cNvPr id="1029" name="Line 15"/>
          <p:cNvSpPr>
            <a:spLocks noChangeShapeType="1"/>
          </p:cNvSpPr>
          <p:nvPr/>
        </p:nvSpPr>
        <p:spPr bwMode="auto">
          <a:xfrm flipH="1">
            <a:off x="1676400" y="6019800"/>
            <a:ext cx="7467600" cy="0"/>
          </a:xfrm>
          <a:prstGeom prst="line">
            <a:avLst/>
          </a:prstGeom>
          <a:noFill/>
          <a:ln w="158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30" name="Rectangle 16"/>
          <p:cNvSpPr>
            <a:spLocks noChangeArrowheads="1"/>
          </p:cNvSpPr>
          <p:nvPr/>
        </p:nvSpPr>
        <p:spPr bwMode="auto">
          <a:xfrm>
            <a:off x="8839200" y="762000"/>
            <a:ext cx="304800" cy="914400"/>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GB" altLang="en-US"/>
          </a:p>
        </p:txBody>
      </p:sp>
      <p:sp>
        <p:nvSpPr>
          <p:cNvPr id="1031" name="Rectangle 2"/>
          <p:cNvSpPr>
            <a:spLocks noGrp="1" noChangeArrowheads="1"/>
          </p:cNvSpPr>
          <p:nvPr>
            <p:ph type="title"/>
          </p:nvPr>
        </p:nvSpPr>
        <p:spPr bwMode="auto">
          <a:xfrm>
            <a:off x="1752600" y="838200"/>
            <a:ext cx="6096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32" name="Rectangle 3"/>
          <p:cNvSpPr>
            <a:spLocks noGrp="1" noChangeArrowheads="1"/>
          </p:cNvSpPr>
          <p:nvPr>
            <p:ph type="body" idx="1"/>
          </p:nvPr>
        </p:nvSpPr>
        <p:spPr bwMode="auto">
          <a:xfrm>
            <a:off x="1828800" y="1981200"/>
            <a:ext cx="731520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p:txBody>
      </p:sp>
      <p:sp>
        <p:nvSpPr>
          <p:cNvPr id="2" name="Rectangle 4"/>
          <p:cNvSpPr>
            <a:spLocks noGrp="1" noChangeArrowheads="1"/>
          </p:cNvSpPr>
          <p:nvPr>
            <p:ph type="dt" sz="half" idx="2"/>
          </p:nvPr>
        </p:nvSpPr>
        <p:spPr bwMode="auto">
          <a:xfrm>
            <a:off x="685800" y="6172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3" name="Rectangle 5"/>
          <p:cNvSpPr>
            <a:spLocks noGrp="1" noChangeArrowheads="1"/>
          </p:cNvSpPr>
          <p:nvPr>
            <p:ph type="ftr" sz="quarter" idx="3"/>
          </p:nvPr>
        </p:nvSpPr>
        <p:spPr bwMode="auto">
          <a:xfrm>
            <a:off x="3124200" y="61722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4" name="Rectangle 6"/>
          <p:cNvSpPr>
            <a:spLocks noGrp="1" noChangeArrowheads="1"/>
          </p:cNvSpPr>
          <p:nvPr>
            <p:ph type="sldNum" sz="quarter" idx="4"/>
          </p:nvPr>
        </p:nvSpPr>
        <p:spPr bwMode="auto">
          <a:xfrm>
            <a:off x="6553200" y="6172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58A12B97-3771-4BEA-98E8-C7FE806D9F9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0" fontAlgn="base" hangingPunct="0">
        <a:spcBef>
          <a:spcPct val="0"/>
        </a:spcBef>
        <a:spcAft>
          <a:spcPct val="0"/>
        </a:spcAft>
        <a:defRPr sz="3000" kern="1200">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Arial" panose="020B0604020202020204" pitchFamily="34" charset="0"/>
        </a:defRPr>
      </a:lvl2pPr>
      <a:lvl3pPr algn="l" rtl="0" eaLnBrk="0" fontAlgn="base" hangingPunct="0">
        <a:spcBef>
          <a:spcPct val="0"/>
        </a:spcBef>
        <a:spcAft>
          <a:spcPct val="0"/>
        </a:spcAft>
        <a:defRPr sz="3000">
          <a:solidFill>
            <a:schemeClr val="tx2"/>
          </a:solidFill>
          <a:latin typeface="Arial" panose="020B0604020202020204" pitchFamily="34" charset="0"/>
        </a:defRPr>
      </a:lvl3pPr>
      <a:lvl4pPr algn="l" rtl="0" eaLnBrk="0" fontAlgn="base" hangingPunct="0">
        <a:spcBef>
          <a:spcPct val="0"/>
        </a:spcBef>
        <a:spcAft>
          <a:spcPct val="0"/>
        </a:spcAft>
        <a:defRPr sz="3000">
          <a:solidFill>
            <a:schemeClr val="tx2"/>
          </a:solidFill>
          <a:latin typeface="Arial" panose="020B0604020202020204" pitchFamily="34" charset="0"/>
        </a:defRPr>
      </a:lvl4pPr>
      <a:lvl5pPr algn="l" rtl="0" eaLnBrk="0" fontAlgn="base" hangingPunct="0">
        <a:spcBef>
          <a:spcPct val="0"/>
        </a:spcBef>
        <a:spcAft>
          <a:spcPct val="0"/>
        </a:spcAft>
        <a:defRPr sz="3000">
          <a:solidFill>
            <a:schemeClr val="tx2"/>
          </a:solidFill>
          <a:latin typeface="Arial" panose="020B0604020202020204" pitchFamily="34" charset="0"/>
        </a:defRPr>
      </a:lvl5pPr>
      <a:lvl6pPr marL="457200" algn="l" rtl="0" fontAlgn="base">
        <a:spcBef>
          <a:spcPct val="0"/>
        </a:spcBef>
        <a:spcAft>
          <a:spcPct val="0"/>
        </a:spcAft>
        <a:defRPr sz="3000">
          <a:solidFill>
            <a:schemeClr val="tx2"/>
          </a:solidFill>
          <a:latin typeface="Arial" panose="020B0604020202020204" pitchFamily="34" charset="0"/>
        </a:defRPr>
      </a:lvl6pPr>
      <a:lvl7pPr marL="914400" algn="l" rtl="0" fontAlgn="base">
        <a:spcBef>
          <a:spcPct val="0"/>
        </a:spcBef>
        <a:spcAft>
          <a:spcPct val="0"/>
        </a:spcAft>
        <a:defRPr sz="3000">
          <a:solidFill>
            <a:schemeClr val="tx2"/>
          </a:solidFill>
          <a:latin typeface="Arial" panose="020B0604020202020204" pitchFamily="34" charset="0"/>
        </a:defRPr>
      </a:lvl7pPr>
      <a:lvl8pPr marL="1371600" algn="l" rtl="0" fontAlgn="base">
        <a:spcBef>
          <a:spcPct val="0"/>
        </a:spcBef>
        <a:spcAft>
          <a:spcPct val="0"/>
        </a:spcAft>
        <a:defRPr sz="3000">
          <a:solidFill>
            <a:schemeClr val="tx2"/>
          </a:solidFill>
          <a:latin typeface="Arial" panose="020B0604020202020204" pitchFamily="34" charset="0"/>
        </a:defRPr>
      </a:lvl8pPr>
      <a:lvl9pPr marL="1828800" algn="l" rtl="0" fontAlgn="base">
        <a:spcBef>
          <a:spcPct val="0"/>
        </a:spcBef>
        <a:spcAft>
          <a:spcPct val="0"/>
        </a:spcAft>
        <a:defRPr sz="30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accent1"/>
        </a:buClr>
        <a:buFont typeface="Wingdings" panose="05000000000000000000" pitchFamily="2" charset="2"/>
        <a:buChar char="§"/>
        <a:defRPr sz="25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Font typeface="Wingdings" panose="05000000000000000000" pitchFamily="2" charset="2"/>
        <a:buChar char="§"/>
        <a:defRPr sz="22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60000"/>
        <a:buFont typeface="Wingdings" panose="05000000000000000000" pitchFamily="2" charset="2"/>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eaLnBrk="1" hangingPunct="1"/>
            <a:r>
              <a:rPr lang="en-GB" altLang="en-US" smtClean="0"/>
              <a:t>Business 4 Template</a:t>
            </a:r>
            <a:endParaRPr lang="en-US" altLang="en-US" smtClean="0"/>
          </a:p>
        </p:txBody>
      </p:sp>
      <p:sp>
        <p:nvSpPr>
          <p:cNvPr id="4099" name="Rectangle 3"/>
          <p:cNvSpPr>
            <a:spLocks noGrp="1" noChangeArrowheads="1"/>
          </p:cNvSpPr>
          <p:nvPr>
            <p:ph type="subTitle" idx="1"/>
          </p:nvPr>
        </p:nvSpPr>
        <p:spPr/>
        <p:txBody>
          <a:bodyPr/>
          <a:lstStyle/>
          <a:p>
            <a:pPr eaLnBrk="1" hangingPunct="1"/>
            <a:r>
              <a:rPr lang="en-GB" altLang="en-US" smtClean="0"/>
              <a:t>Presenter Name</a:t>
            </a:r>
            <a:endParaRPr lang="en-US" altLang="en-US" smtClean="0"/>
          </a:p>
        </p:txBody>
      </p:sp>
      <p:sp>
        <p:nvSpPr>
          <p:cNvPr id="4" name="TextBox 3"/>
          <p:cNvSpPr txBox="1"/>
          <p:nvPr/>
        </p:nvSpPr>
        <p:spPr>
          <a:xfrm>
            <a:off x="4265686" y="1531203"/>
            <a:ext cx="2605201" cy="830997"/>
          </a:xfrm>
          <a:prstGeom prst="rect">
            <a:avLst/>
          </a:prstGeom>
          <a:noFill/>
        </p:spPr>
        <p:txBody>
          <a:bodyPr wrap="none" rtlCol="1">
            <a:spAutoFit/>
          </a:bodyPr>
          <a:lstStyle/>
          <a:p>
            <a:pPr algn="ctr"/>
            <a:r>
              <a:rPr lang="en-US" sz="2400" dirty="0" smtClean="0">
                <a:solidFill>
                  <a:srgbClr val="FFFF00"/>
                </a:solidFill>
              </a:rPr>
              <a:t>irppt.com</a:t>
            </a:r>
          </a:p>
          <a:p>
            <a:pPr algn="ctr"/>
            <a:r>
              <a:rPr lang="fa-IR" sz="2400" dirty="0" smtClean="0">
                <a:solidFill>
                  <a:srgbClr val="FFFF00"/>
                </a:solidFill>
              </a:rPr>
              <a:t>مرکز پاورپوینت مادسیج</a:t>
            </a:r>
            <a:endParaRPr lang="fa-IR" sz="2400" dirty="0">
              <a:solidFill>
                <a:srgbClr val="FFFF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6147" name="Rectangle 3"/>
          <p:cNvSpPr>
            <a:spLocks noGrp="1" noChangeArrowheads="1"/>
          </p:cNvSpPr>
          <p:nvPr>
            <p:ph type="body" idx="1"/>
          </p:nvPr>
        </p:nvSpPr>
        <p:spPr/>
        <p:txBody>
          <a:bodyPr/>
          <a:lstStyle/>
          <a:p>
            <a:pPr eaLnBrk="1" hangingPunct="1"/>
            <a:r>
              <a:rPr lang="en-GB" altLang="en-US" smtClean="0"/>
              <a:t>Bullet Point 1</a:t>
            </a:r>
          </a:p>
          <a:p>
            <a:pPr eaLnBrk="1" hangingPunct="1"/>
            <a:r>
              <a:rPr lang="en-GB" altLang="en-US" smtClean="0"/>
              <a:t>Bullet Point 2</a:t>
            </a:r>
          </a:p>
          <a:p>
            <a:pPr lvl="1" eaLnBrk="1" hangingPunct="1"/>
            <a:r>
              <a:rPr lang="en-GB" altLang="en-US" smtClean="0"/>
              <a:t>Sub Bullet</a:t>
            </a:r>
            <a:endParaRPr lang="en-US" alt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8195" name="Object 3"/>
          <p:cNvGraphicFramePr>
            <a:graphicFrameLocks noGrp="1" noChangeAspect="1"/>
          </p:cNvGraphicFramePr>
          <p:nvPr>
            <p:ph type="chart" idx="1"/>
          </p:nvPr>
        </p:nvGraphicFramePr>
        <p:xfrm>
          <a:off x="2052638" y="1987550"/>
          <a:ext cx="5470525" cy="3397250"/>
        </p:xfrm>
        <a:graphic>
          <a:graphicData uri="http://schemas.openxmlformats.org/presentationml/2006/ole">
            <mc:AlternateContent xmlns:mc="http://schemas.openxmlformats.org/markup-compatibility/2006">
              <mc:Choice xmlns:v="urn:schemas-microsoft-com:vml" Requires="v">
                <p:oleObj spid="_x0000_s8197" name="Chart" r:id="rId4" imgW="7286549" imgH="4524451" progId="MSGraph.Chart.8">
                  <p:embed followColorScheme="full"/>
                </p:oleObj>
              </mc:Choice>
              <mc:Fallback>
                <p:oleObj name="Chart" r:id="rId4" imgW="7286549" imgH="4524451"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2638" y="1987550"/>
                        <a:ext cx="5470525" cy="3397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0243" name="Rectangle 3"/>
          <p:cNvSpPr>
            <a:spLocks noGrp="1" noChangeArrowheads="1"/>
          </p:cNvSpPr>
          <p:nvPr>
            <p:ph type="body" sz="half" idx="1"/>
          </p:nvPr>
        </p:nvSpPr>
        <p:spPr>
          <a:xfrm>
            <a:off x="1828800" y="1981200"/>
            <a:ext cx="3584575" cy="3048000"/>
          </a:xfrm>
        </p:spPr>
        <p:txBody>
          <a:bodyPr/>
          <a:lstStyle/>
          <a:p>
            <a:pPr eaLnBrk="1" hangingPunct="1"/>
            <a:r>
              <a:rPr lang="en-GB" altLang="en-US" sz="2100" smtClean="0"/>
              <a:t>Bullet 1</a:t>
            </a:r>
          </a:p>
          <a:p>
            <a:pPr eaLnBrk="1" hangingPunct="1"/>
            <a:r>
              <a:rPr lang="en-GB" altLang="en-US" sz="2100" smtClean="0"/>
              <a:t>Bullet 2</a:t>
            </a:r>
            <a:endParaRPr lang="en-US" altLang="en-US" sz="2100" smtClean="0"/>
          </a:p>
        </p:txBody>
      </p:sp>
      <p:pic>
        <p:nvPicPr>
          <p:cNvPr id="10244" name="Picture 4" descr="snowdro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4313" y="2057400"/>
            <a:ext cx="2093912" cy="3529013"/>
          </a:xfrm>
          <a:prstGeom prst="rect">
            <a:avLst/>
          </a:prstGeom>
          <a:noFill/>
          <a:ln w="381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2291" name="Rectangle 3"/>
          <p:cNvSpPr>
            <a:spLocks noGrp="1" noChangeArrowheads="1"/>
          </p:cNvSpPr>
          <p:nvPr>
            <p:ph type="body" sz="half" idx="1"/>
          </p:nvPr>
        </p:nvSpPr>
        <p:spPr>
          <a:xfrm>
            <a:off x="1828800" y="1981200"/>
            <a:ext cx="3589338" cy="3048000"/>
          </a:xfrm>
        </p:spPr>
        <p:txBody>
          <a:bodyPr/>
          <a:lstStyle/>
          <a:p>
            <a:pPr eaLnBrk="1" hangingPunct="1"/>
            <a:r>
              <a:rPr lang="en-GB" altLang="en-US" sz="2100" smtClean="0"/>
              <a:t>Text and lines are like this</a:t>
            </a:r>
          </a:p>
          <a:p>
            <a:pPr eaLnBrk="1" hangingPunct="1"/>
            <a:r>
              <a:rPr lang="en-GB" altLang="en-US" sz="2100" u="sng" smtClean="0">
                <a:solidFill>
                  <a:schemeClr val="hlink"/>
                </a:solidFill>
              </a:rPr>
              <a:t>Hyperlinks like this</a:t>
            </a:r>
          </a:p>
          <a:p>
            <a:pPr eaLnBrk="1" hangingPunct="1"/>
            <a:r>
              <a:rPr lang="en-GB" altLang="en-US" sz="2100" u="sng" smtClean="0">
                <a:solidFill>
                  <a:schemeClr val="folHlink"/>
                </a:solidFill>
              </a:rPr>
              <a:t>Visited hyperlinks like this</a:t>
            </a:r>
            <a:endParaRPr lang="en-US" altLang="en-US" sz="2100" u="sng" smtClean="0">
              <a:solidFill>
                <a:schemeClr val="folHlink"/>
              </a:solidFill>
            </a:endParaRPr>
          </a:p>
        </p:txBody>
      </p:sp>
      <p:graphicFrame>
        <p:nvGraphicFramePr>
          <p:cNvPr id="22532" name="Group 4"/>
          <p:cNvGraphicFramePr>
            <a:graphicFrameLocks noGrp="1"/>
          </p:cNvGraphicFramePr>
          <p:nvPr>
            <p:ph sz="half" idx="2"/>
          </p:nvPr>
        </p:nvGraphicFramePr>
        <p:xfrm>
          <a:off x="5861050" y="2217738"/>
          <a:ext cx="2990850" cy="1311275"/>
        </p:xfrm>
        <a:graphic>
          <a:graphicData uri="http://schemas.openxmlformats.org/drawingml/2006/table">
            <a:tbl>
              <a:tblPr/>
              <a:tblGrid>
                <a:gridCol w="1495425"/>
                <a:gridCol w="1495425"/>
              </a:tblGrid>
              <a:tr h="655638">
                <a:tc>
                  <a:txBody>
                    <a:bodyPr/>
                    <a:lstStyle>
                      <a:lvl1pPr>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1pPr>
                      <a:lvl2pPr>
                        <a:spcBef>
                          <a:spcPct val="20000"/>
                        </a:spcBef>
                        <a:buClr>
                          <a:schemeClr val="hlink"/>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folHlink"/>
                        </a:buClr>
                        <a:buSzPct val="60000"/>
                        <a:buFont typeface="Wingdings" panose="05000000000000000000" pitchFamily="2" charset="2"/>
                        <a:defRPr>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r>
                        <a:rPr kumimoji="0" lang="en-GB" altLang="en-US" sz="2100" b="0" i="0" u="none" strike="noStrike" cap="none" normalizeH="0" baseline="0" smtClean="0">
                          <a:ln>
                            <a:noFill/>
                          </a:ln>
                          <a:solidFill>
                            <a:schemeClr val="tx1"/>
                          </a:solidFill>
                          <a:effectLst/>
                          <a:latin typeface="Arial" panose="020B0604020202020204" pitchFamily="34" charset="0"/>
                        </a:rPr>
                        <a:t>Table</a:t>
                      </a:r>
                      <a:endParaRPr kumimoji="0" lang="en-US" altLang="en-US" sz="21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1pPr>
                      <a:lvl2pPr>
                        <a:spcBef>
                          <a:spcPct val="20000"/>
                        </a:spcBef>
                        <a:buClr>
                          <a:schemeClr val="hlink"/>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folHlink"/>
                        </a:buClr>
                        <a:buSzPct val="60000"/>
                        <a:buFont typeface="Wingdings" panose="05000000000000000000" pitchFamily="2" charset="2"/>
                        <a:defRPr>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endParaRPr kumimoji="0" lang="en-GB" altLang="en-US" sz="21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5638">
                <a:tc>
                  <a:txBody>
                    <a:bodyPr/>
                    <a:lstStyle>
                      <a:lvl1pPr>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1pPr>
                      <a:lvl2pPr>
                        <a:spcBef>
                          <a:spcPct val="20000"/>
                        </a:spcBef>
                        <a:buClr>
                          <a:schemeClr val="hlink"/>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folHlink"/>
                        </a:buClr>
                        <a:buSzPct val="60000"/>
                        <a:buFont typeface="Wingdings" panose="05000000000000000000" pitchFamily="2" charset="2"/>
                        <a:defRPr>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endParaRPr kumimoji="0" lang="en-GB" altLang="en-US" sz="21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1pPr>
                      <a:lvl2pPr>
                        <a:spcBef>
                          <a:spcPct val="20000"/>
                        </a:spcBef>
                        <a:buClr>
                          <a:schemeClr val="hlink"/>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folHlink"/>
                        </a:buClr>
                        <a:buSzPct val="60000"/>
                        <a:buFont typeface="Wingdings" panose="05000000000000000000" pitchFamily="2" charset="2"/>
                        <a:defRPr>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endParaRPr kumimoji="0" lang="en-GB" altLang="en-US" sz="21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303" name="Rectangle 15"/>
          <p:cNvSpPr>
            <a:spLocks noChangeArrowheads="1"/>
          </p:cNvSpPr>
          <p:nvPr/>
        </p:nvSpPr>
        <p:spPr bwMode="auto">
          <a:xfrm>
            <a:off x="2347913" y="440690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GB" altLang="en-US" sz="1800"/>
              <a:t>Text box</a:t>
            </a:r>
            <a:endParaRPr lang="en-US" altLang="en-US" sz="1800"/>
          </a:p>
        </p:txBody>
      </p:sp>
      <p:sp>
        <p:nvSpPr>
          <p:cNvPr id="12304" name="Rectangle 16"/>
          <p:cNvSpPr>
            <a:spLocks noChangeArrowheads="1"/>
          </p:cNvSpPr>
          <p:nvPr/>
        </p:nvSpPr>
        <p:spPr bwMode="auto">
          <a:xfrm>
            <a:off x="4889500" y="440690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GB" altLang="en-US" sz="1800"/>
              <a:t>Text box</a:t>
            </a:r>
          </a:p>
          <a:p>
            <a:pPr algn="ctr" eaLnBrk="1" hangingPunct="1"/>
            <a:r>
              <a:rPr lang="en-GB" altLang="en-US" sz="1800"/>
              <a:t>With shadow</a:t>
            </a:r>
            <a:endParaRPr lang="en-US" altLang="en-US" sz="1800"/>
          </a:p>
        </p:txBody>
      </p:sp>
      <p:sp>
        <p:nvSpPr>
          <p:cNvPr id="12305" name="Line 17"/>
          <p:cNvSpPr>
            <a:spLocks noChangeShapeType="1"/>
          </p:cNvSpPr>
          <p:nvPr/>
        </p:nvSpPr>
        <p:spPr bwMode="auto">
          <a:xfrm flipV="1">
            <a:off x="4067175" y="2420938"/>
            <a:ext cx="574675"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GB" altLang="en-US"/>
          </a:p>
        </p:txBody>
      </p:sp>
      <p:sp>
        <p:nvSpPr>
          <p:cNvPr id="14339"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4340" name="Text Box 4"/>
          <p:cNvSpPr txBox="1">
            <a:spLocks noChangeArrowheads="1"/>
          </p:cNvSpPr>
          <p:nvPr/>
        </p:nvSpPr>
        <p:spPr bwMode="auto">
          <a:xfrm>
            <a:off x="1150938" y="1638300"/>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4341"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4342"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4343"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sz="2400">
                <a:solidFill>
                  <a:schemeClr val="tx1"/>
                </a:solidFill>
                <a:latin typeface="Arial" panose="020B0604020202020204" pitchFamily="34" charset="0"/>
              </a:defRPr>
            </a:lvl1pPr>
            <a:lvl2pPr>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4344"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business4">
  <a:themeElements>
    <a:clrScheme name="business4 9">
      <a:dk1>
        <a:srgbClr val="003399"/>
      </a:dk1>
      <a:lt1>
        <a:srgbClr val="FFFFFF"/>
      </a:lt1>
      <a:dk2>
        <a:srgbClr val="FFFFFF"/>
      </a:dk2>
      <a:lt2>
        <a:srgbClr val="808080"/>
      </a:lt2>
      <a:accent1>
        <a:srgbClr val="99CCFF"/>
      </a:accent1>
      <a:accent2>
        <a:srgbClr val="3062BC"/>
      </a:accent2>
      <a:accent3>
        <a:srgbClr val="FFFFFF"/>
      </a:accent3>
      <a:accent4>
        <a:srgbClr val="002A82"/>
      </a:accent4>
      <a:accent5>
        <a:srgbClr val="CAE2FF"/>
      </a:accent5>
      <a:accent6>
        <a:srgbClr val="2A58AA"/>
      </a:accent6>
      <a:hlink>
        <a:srgbClr val="006699"/>
      </a:hlink>
      <a:folHlink>
        <a:srgbClr val="189EAC"/>
      </a:folHlink>
    </a:clrScheme>
    <a:fontScheme name="business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business4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usiness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usiness4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usiness4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usiness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usiness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usiness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business4 8">
        <a:dk1>
          <a:srgbClr val="808080"/>
        </a:dk1>
        <a:lt1>
          <a:srgbClr val="FFCCFF"/>
        </a:lt1>
        <a:dk2>
          <a:srgbClr val="FFCCCC"/>
        </a:dk2>
        <a:lt2>
          <a:srgbClr val="FFFFFF"/>
        </a:lt2>
        <a:accent1>
          <a:srgbClr val="990066"/>
        </a:accent1>
        <a:accent2>
          <a:srgbClr val="9C001A"/>
        </a:accent2>
        <a:accent3>
          <a:srgbClr val="FFE2E2"/>
        </a:accent3>
        <a:accent4>
          <a:srgbClr val="DAAEDA"/>
        </a:accent4>
        <a:accent5>
          <a:srgbClr val="CAAAB8"/>
        </a:accent5>
        <a:accent6>
          <a:srgbClr val="8D0016"/>
        </a:accent6>
        <a:hlink>
          <a:srgbClr val="CCCCFF"/>
        </a:hlink>
        <a:folHlink>
          <a:srgbClr val="B2B2B2"/>
        </a:folHlink>
      </a:clrScheme>
      <a:clrMap bg1="dk2" tx1="lt1" bg2="dk1" tx2="lt2" accent1="accent1" accent2="accent2" accent3="accent3" accent4="accent4" accent5="accent5" accent6="accent6" hlink="hlink" folHlink="folHlink"/>
    </a:extraClrScheme>
    <a:extraClrScheme>
      <a:clrScheme name="business4 9">
        <a:dk1>
          <a:srgbClr val="003399"/>
        </a:dk1>
        <a:lt1>
          <a:srgbClr val="FFFFFF"/>
        </a:lt1>
        <a:dk2>
          <a:srgbClr val="FFFFFF"/>
        </a:dk2>
        <a:lt2>
          <a:srgbClr val="808080"/>
        </a:lt2>
        <a:accent1>
          <a:srgbClr val="99CCFF"/>
        </a:accent1>
        <a:accent2>
          <a:srgbClr val="3062BC"/>
        </a:accent2>
        <a:accent3>
          <a:srgbClr val="FFFFFF"/>
        </a:accent3>
        <a:accent4>
          <a:srgbClr val="002A82"/>
        </a:accent4>
        <a:accent5>
          <a:srgbClr val="CAE2FF"/>
        </a:accent5>
        <a:accent6>
          <a:srgbClr val="2A58AA"/>
        </a:accent6>
        <a:hlink>
          <a:srgbClr val="006699"/>
        </a:hlink>
        <a:folHlink>
          <a:srgbClr val="189E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business4</Template>
  <TotalTime>21</TotalTime>
  <Words>225</Words>
  <Application>Microsoft Office PowerPoint</Application>
  <PresentationFormat>On-screen Show (4:3)</PresentationFormat>
  <Paragraphs>38</Paragraphs>
  <Slides>6</Slides>
  <Notes>6</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0" baseType="lpstr">
      <vt:lpstr>Arial</vt:lpstr>
      <vt:lpstr>Wingdings</vt:lpstr>
      <vt:lpstr>business4</vt:lpstr>
      <vt:lpstr>Chart</vt:lpstr>
      <vt:lpstr>Business 4 Template</vt:lpstr>
      <vt:lpstr>Example of a Bullet Point Slide</vt:lpstr>
      <vt:lpstr>Example of a chart</vt:lpstr>
      <vt:lpstr>Picture slide</vt:lpstr>
      <vt:lpstr>Examples of default styles</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4 Template</dc:title>
  <dc:creator>Presentation Magazine</dc:creator>
  <cp:lastModifiedBy>Fatemeh</cp:lastModifiedBy>
  <cp:revision>6</cp:revision>
  <dcterms:created xsi:type="dcterms:W3CDTF">2005-01-17T10:30:32Z</dcterms:created>
  <dcterms:modified xsi:type="dcterms:W3CDTF">2015-12-09T18:11:02Z</dcterms:modified>
</cp:coreProperties>
</file>