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258" r:id="rId3"/>
    <p:sldId id="259" r:id="rId4"/>
    <p:sldId id="260" r:id="rId5"/>
    <p:sldId id="261" r:id="rId6"/>
    <p:sldId id="262"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7CA255"/>
    <a:srgbClr val="ADADAD"/>
    <a:srgbClr val="FFFFFF"/>
    <a:srgbClr val="000000"/>
    <a:srgbClr val="008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2" autoAdjust="0"/>
    <p:restoredTop sz="91016" autoAdjust="0"/>
  </p:normalViewPr>
  <p:slideViewPr>
    <p:cSldViewPr snapToObjects="1">
      <p:cViewPr varScale="1">
        <p:scale>
          <a:sx n="68" d="100"/>
          <a:sy n="68" d="100"/>
        </p:scale>
        <p:origin x="1218"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A56F6D4E-2839-45FC-9995-12D0BBEF703C}" type="slidenum">
              <a:rPr lang="en-US" altLang="en-US"/>
              <a:pPr>
                <a:defRPr/>
              </a:pPr>
              <a:t>‹#›</a:t>
            </a:fld>
            <a:endParaRPr lang="en-US" altLang="en-US"/>
          </a:p>
        </p:txBody>
      </p:sp>
    </p:spTree>
    <p:extLst>
      <p:ext uri="{BB962C8B-B14F-4D97-AF65-F5344CB8AC3E}">
        <p14:creationId xmlns:p14="http://schemas.microsoft.com/office/powerpoint/2010/main" val="3242868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3B2912BB-CB46-4E73-919C-CE2E7CCA7D47}" type="slidenum">
              <a:rPr lang="en-US" altLang="en-US"/>
              <a:pPr>
                <a:defRPr/>
              </a:pPr>
              <a:t>‹#›</a:t>
            </a:fld>
            <a:endParaRPr lang="en-US" altLang="en-US"/>
          </a:p>
        </p:txBody>
      </p:sp>
    </p:spTree>
    <p:extLst>
      <p:ext uri="{BB962C8B-B14F-4D97-AF65-F5344CB8AC3E}">
        <p14:creationId xmlns:p14="http://schemas.microsoft.com/office/powerpoint/2010/main" val="16803690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EE8114C-8344-4C21-A78E-5F63FB3111C1}"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040193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FF38B38-5820-4876-ABBA-EC9B418D0108}" type="slidenum">
              <a:rPr lang="en-US" altLang="en-US"/>
              <a:pPr/>
              <a:t>2</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699400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5A93722-FDF9-408C-8DBF-9B142B4F4D13}" type="slidenum">
              <a:rPr lang="en-US" altLang="en-US"/>
              <a:pPr/>
              <a:t>3</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730281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A27EA2C-4744-411D-A827-31E12B5AE11B}" type="slidenum">
              <a:rPr lang="en-US" altLang="en-US"/>
              <a:pPr/>
              <a:t>4</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841683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9705EAF-859F-41CC-91FA-75A039030B76}" type="slidenum">
              <a:rPr lang="en-US" altLang="en-US"/>
              <a:pPr/>
              <a:t>5</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4367536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18EA0A4-2E5E-416A-9BA3-FC25EAB9A8C3}" type="slidenum">
              <a:rPr lang="en-US" altLang="en-US"/>
              <a:pPr/>
              <a:t>6</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456559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lue-lights"/>
          <p:cNvPicPr>
            <a:picLocks noChangeAspect="1" noChangeArrowheads="1"/>
          </p:cNvPicPr>
          <p:nvPr userDrawn="1"/>
        </p:nvPicPr>
        <p:blipFill>
          <a:blip r:embed="rId2">
            <a:extLst>
              <a:ext uri="{28A0092B-C50C-407E-A947-70E740481C1C}">
                <a14:useLocalDpi xmlns:a14="http://schemas.microsoft.com/office/drawing/2010/main" val="0"/>
              </a:ext>
            </a:extLst>
          </a:blip>
          <a:srcRect l="3107" r="3674" b="847"/>
          <a:stretch>
            <a:fillRect/>
          </a:stretch>
        </p:blipFill>
        <p:spPr bwMode="auto">
          <a:xfrm>
            <a:off x="0" y="0"/>
            <a:ext cx="9144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6"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smtClean="0"/>
            </a:lvl1pPr>
          </a:lstStyle>
          <a:p>
            <a:pPr>
              <a:defRPr/>
            </a:pPr>
            <a:fld id="{4A43E78B-933F-47B8-BD49-4D839F0D602C}" type="slidenum">
              <a:rPr lang="en-US" altLang="en-US"/>
              <a:pPr>
                <a:defRPr/>
              </a:pPr>
              <a:t>‹#›</a:t>
            </a:fld>
            <a:endParaRPr lang="en-US" altLang="en-US"/>
          </a:p>
        </p:txBody>
      </p:sp>
    </p:spTree>
    <p:extLst>
      <p:ext uri="{BB962C8B-B14F-4D97-AF65-F5344CB8AC3E}">
        <p14:creationId xmlns:p14="http://schemas.microsoft.com/office/powerpoint/2010/main" val="971739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7C5F3A7-534D-4F51-BEAA-B7351551D943}" type="slidenum">
              <a:rPr lang="en-US" altLang="en-US"/>
              <a:pPr>
                <a:defRPr/>
              </a:pPr>
              <a:t>‹#›</a:t>
            </a:fld>
            <a:endParaRPr lang="en-US" altLang="en-US"/>
          </a:p>
        </p:txBody>
      </p:sp>
    </p:spTree>
    <p:extLst>
      <p:ext uri="{BB962C8B-B14F-4D97-AF65-F5344CB8AC3E}">
        <p14:creationId xmlns:p14="http://schemas.microsoft.com/office/powerpoint/2010/main" val="905387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3DFD3D71-699D-4D9C-93E4-C74B18FFC328}" type="slidenum">
              <a:rPr lang="en-US" altLang="en-US"/>
              <a:pPr>
                <a:defRPr/>
              </a:pPr>
              <a:t>‹#›</a:t>
            </a:fld>
            <a:endParaRPr lang="en-US" altLang="en-US"/>
          </a:p>
        </p:txBody>
      </p:sp>
    </p:spTree>
    <p:extLst>
      <p:ext uri="{BB962C8B-B14F-4D97-AF65-F5344CB8AC3E}">
        <p14:creationId xmlns:p14="http://schemas.microsoft.com/office/powerpoint/2010/main" val="29221984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0A05C3D-C318-4A45-AC89-319B585539DE}" type="slidenum">
              <a:rPr lang="en-US" altLang="en-US"/>
              <a:pPr>
                <a:defRPr/>
              </a:pPr>
              <a:t>‹#›</a:t>
            </a:fld>
            <a:endParaRPr lang="en-US" altLang="en-US"/>
          </a:p>
        </p:txBody>
      </p:sp>
    </p:spTree>
    <p:extLst>
      <p:ext uri="{BB962C8B-B14F-4D97-AF65-F5344CB8AC3E}">
        <p14:creationId xmlns:p14="http://schemas.microsoft.com/office/powerpoint/2010/main" val="5662900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7526243F-4FEE-4A36-BC76-E6E9CEFA0C48}" type="slidenum">
              <a:rPr lang="en-US" altLang="en-US"/>
              <a:pPr>
                <a:defRPr/>
              </a:pPr>
              <a:t>‹#›</a:t>
            </a:fld>
            <a:endParaRPr lang="en-US" altLang="en-US"/>
          </a:p>
        </p:txBody>
      </p:sp>
    </p:spTree>
    <p:extLst>
      <p:ext uri="{BB962C8B-B14F-4D97-AF65-F5344CB8AC3E}">
        <p14:creationId xmlns:p14="http://schemas.microsoft.com/office/powerpoint/2010/main" val="4272981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51CEC3D-3FCF-4223-9FE0-179C65FE395D}" type="slidenum">
              <a:rPr lang="en-US" altLang="en-US"/>
              <a:pPr>
                <a:defRPr/>
              </a:pPr>
              <a:t>‹#›</a:t>
            </a:fld>
            <a:endParaRPr lang="en-US" altLang="en-US"/>
          </a:p>
        </p:txBody>
      </p:sp>
    </p:spTree>
    <p:extLst>
      <p:ext uri="{BB962C8B-B14F-4D97-AF65-F5344CB8AC3E}">
        <p14:creationId xmlns:p14="http://schemas.microsoft.com/office/powerpoint/2010/main" val="1564105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EEA704A-BD4F-416C-8943-5020C7C1ED4D}" type="slidenum">
              <a:rPr lang="en-US" altLang="en-US"/>
              <a:pPr>
                <a:defRPr/>
              </a:pPr>
              <a:t>‹#›</a:t>
            </a:fld>
            <a:endParaRPr lang="en-US" altLang="en-US"/>
          </a:p>
        </p:txBody>
      </p:sp>
    </p:spTree>
    <p:extLst>
      <p:ext uri="{BB962C8B-B14F-4D97-AF65-F5344CB8AC3E}">
        <p14:creationId xmlns:p14="http://schemas.microsoft.com/office/powerpoint/2010/main" val="3336464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A2B70A63-7F5B-413F-97AF-40FB59ADF60A}" type="slidenum">
              <a:rPr lang="en-US" altLang="en-US"/>
              <a:pPr>
                <a:defRPr/>
              </a:pPr>
              <a:t>‹#›</a:t>
            </a:fld>
            <a:endParaRPr lang="en-US" altLang="en-US"/>
          </a:p>
        </p:txBody>
      </p:sp>
    </p:spTree>
    <p:extLst>
      <p:ext uri="{BB962C8B-B14F-4D97-AF65-F5344CB8AC3E}">
        <p14:creationId xmlns:p14="http://schemas.microsoft.com/office/powerpoint/2010/main" val="1622116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085F285C-DBF8-4434-B541-014ACD5CA912}" type="slidenum">
              <a:rPr lang="en-US" altLang="en-US"/>
              <a:pPr>
                <a:defRPr/>
              </a:pPr>
              <a:t>‹#›</a:t>
            </a:fld>
            <a:endParaRPr lang="en-US" altLang="en-US"/>
          </a:p>
        </p:txBody>
      </p:sp>
    </p:spTree>
    <p:extLst>
      <p:ext uri="{BB962C8B-B14F-4D97-AF65-F5344CB8AC3E}">
        <p14:creationId xmlns:p14="http://schemas.microsoft.com/office/powerpoint/2010/main" val="191383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61344C2B-EC45-419A-BFA0-CA186EDD6956}" type="slidenum">
              <a:rPr lang="en-US" altLang="en-US"/>
              <a:pPr>
                <a:defRPr/>
              </a:pPr>
              <a:t>‹#›</a:t>
            </a:fld>
            <a:endParaRPr lang="en-US" altLang="en-US"/>
          </a:p>
        </p:txBody>
      </p:sp>
    </p:spTree>
    <p:extLst>
      <p:ext uri="{BB962C8B-B14F-4D97-AF65-F5344CB8AC3E}">
        <p14:creationId xmlns:p14="http://schemas.microsoft.com/office/powerpoint/2010/main" val="4069143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F8F636AF-366A-4286-B3F2-33345A321EFD}" type="slidenum">
              <a:rPr lang="en-US" altLang="en-US"/>
              <a:pPr>
                <a:defRPr/>
              </a:pPr>
              <a:t>‹#›</a:t>
            </a:fld>
            <a:endParaRPr lang="en-US" altLang="en-US"/>
          </a:p>
        </p:txBody>
      </p:sp>
    </p:spTree>
    <p:extLst>
      <p:ext uri="{BB962C8B-B14F-4D97-AF65-F5344CB8AC3E}">
        <p14:creationId xmlns:p14="http://schemas.microsoft.com/office/powerpoint/2010/main" val="2209896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AC2CF29B-CDED-4C54-BA8D-99C63B023C06}" type="slidenum">
              <a:rPr lang="en-US" altLang="en-US"/>
              <a:pPr>
                <a:defRPr/>
              </a:pPr>
              <a:t>‹#›</a:t>
            </a:fld>
            <a:endParaRPr lang="en-US" altLang="en-US"/>
          </a:p>
        </p:txBody>
      </p:sp>
    </p:spTree>
    <p:extLst>
      <p:ext uri="{BB962C8B-B14F-4D97-AF65-F5344CB8AC3E}">
        <p14:creationId xmlns:p14="http://schemas.microsoft.com/office/powerpoint/2010/main" val="2807864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7C3E9607-0ACA-49EA-A1F2-CA13B7BFB143}" type="slidenum">
              <a:rPr lang="en-US" altLang="en-US"/>
              <a:pPr>
                <a:defRPr/>
              </a:pPr>
              <a:t>‹#›</a:t>
            </a:fld>
            <a:endParaRPr lang="en-US" altLang="en-US"/>
          </a:p>
        </p:txBody>
      </p:sp>
    </p:spTree>
    <p:extLst>
      <p:ext uri="{BB962C8B-B14F-4D97-AF65-F5344CB8AC3E}">
        <p14:creationId xmlns:p14="http://schemas.microsoft.com/office/powerpoint/2010/main" val="2157298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blue-lights"/>
          <p:cNvPicPr>
            <a:picLocks noChangeAspect="1" noChangeArrowheads="1"/>
          </p:cNvPicPr>
          <p:nvPr userDrawn="1"/>
        </p:nvPicPr>
        <p:blipFill>
          <a:blip r:embed="rId15">
            <a:extLst>
              <a:ext uri="{28A0092B-C50C-407E-A947-70E740481C1C}">
                <a14:useLocalDpi xmlns:a14="http://schemas.microsoft.com/office/drawing/2010/main" val="0"/>
              </a:ext>
            </a:extLst>
          </a:blip>
          <a:srcRect l="3107" r="3674" b="847"/>
          <a:stretch>
            <a:fillRect/>
          </a:stretch>
        </p:blipFill>
        <p:spPr bwMode="auto">
          <a:xfrm>
            <a:off x="0" y="0"/>
            <a:ext cx="9144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9"/>
          <p:cNvSpPr>
            <a:spLocks noChangeArrowheads="1"/>
          </p:cNvSpPr>
          <p:nvPr userDrawn="1"/>
        </p:nvSpPr>
        <p:spPr bwMode="auto">
          <a:xfrm>
            <a:off x="0" y="0"/>
            <a:ext cx="9144000" cy="6878638"/>
          </a:xfrm>
          <a:prstGeom prst="rect">
            <a:avLst/>
          </a:prstGeom>
          <a:solidFill>
            <a:schemeClr val="bg1">
              <a:alpha val="85097"/>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2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B653663B-6981-405C-8152-31FEADF5A439}"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914400" y="1266825"/>
            <a:ext cx="7772400" cy="1470025"/>
          </a:xfrm>
          <a:extLst>
            <a:ext uri="{91240B29-F687-4F45-9708-019B960494DF}">
              <a14:hiddenLine xmlns:a14="http://schemas.microsoft.com/office/drawing/2010/main" w="9525">
                <a:pattFill prst="dkVert">
                  <a:fgClr>
                    <a:srgbClr val="000000"/>
                  </a:fgClr>
                  <a:bgClr>
                    <a:srgbClr val="FFFFFF"/>
                  </a:bgClr>
                </a:pattFill>
                <a:miter lim="800000"/>
                <a:headEnd/>
                <a:tailEnd/>
              </a14:hiddenLine>
            </a:ext>
          </a:extLst>
        </p:spPr>
        <p:txBody>
          <a:bodyPr/>
          <a:lstStyle/>
          <a:p>
            <a:pPr eaLnBrk="1" hangingPunct="1"/>
            <a:r>
              <a:rPr lang="en-GB" altLang="en-US" sz="7200" b="1" smtClean="0">
                <a:solidFill>
                  <a:schemeClr val="bg2"/>
                </a:solidFill>
              </a:rPr>
              <a:t>Blue lights</a:t>
            </a:r>
            <a:endParaRPr lang="en-US" altLang="en-US" smtClean="0"/>
          </a:p>
        </p:txBody>
      </p:sp>
      <p:sp>
        <p:nvSpPr>
          <p:cNvPr id="5123" name="Text Box 15"/>
          <p:cNvSpPr txBox="1">
            <a:spLocks noChangeArrowheads="1"/>
          </p:cNvSpPr>
          <p:nvPr/>
        </p:nvSpPr>
        <p:spPr bwMode="auto">
          <a:xfrm>
            <a:off x="3870325" y="20018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4" name="Text Box 22"/>
          <p:cNvSpPr txBox="1">
            <a:spLocks noChangeArrowheads="1"/>
          </p:cNvSpPr>
          <p:nvPr/>
        </p:nvSpPr>
        <p:spPr bwMode="auto">
          <a:xfrm>
            <a:off x="2133600" y="2584450"/>
            <a:ext cx="4953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5400">
                <a:solidFill>
                  <a:srgbClr val="FFFFFF"/>
                </a:solidFill>
              </a:rPr>
              <a:t>template</a:t>
            </a:r>
            <a:endParaRPr lang="en-US" altLang="en-US">
              <a:solidFill>
                <a:srgbClr val="ADADAD"/>
              </a:solidFill>
            </a:endParaRPr>
          </a:p>
        </p:txBody>
      </p:sp>
      <p:sp>
        <p:nvSpPr>
          <p:cNvPr id="5" name="TextBox 4"/>
          <p:cNvSpPr txBox="1"/>
          <p:nvPr/>
        </p:nvSpPr>
        <p:spPr>
          <a:xfrm>
            <a:off x="3497999" y="647393"/>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GB" altLang="en-US" smtClean="0"/>
              <a:t>Bullet Point</a:t>
            </a:r>
          </a:p>
          <a:p>
            <a:pPr eaLnBrk="1" hangingPunct="1"/>
            <a:r>
              <a:rPr lang="en-GB" altLang="en-US" smtClean="0">
                <a:solidFill>
                  <a:srgbClr val="FFFFFF"/>
                </a:solidFill>
              </a:rPr>
              <a:t>Bullet Point</a:t>
            </a:r>
          </a:p>
          <a:p>
            <a:pPr lvl="1" eaLnBrk="1" hangingPunct="1"/>
            <a:r>
              <a:rPr lang="en-GB" altLang="en-US" smtClean="0">
                <a:solidFill>
                  <a:srgbClr val="FFFFFF"/>
                </a:solidFill>
              </a:rPr>
              <a:t>Sub Bullet</a:t>
            </a:r>
            <a:endParaRPr lang="en-US" altLang="en-US" smtClean="0">
              <a:solidFill>
                <a:srgbClr val="FFFF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9219" name="Object 3"/>
          <p:cNvGraphicFramePr>
            <a:graphicFrameLocks noGrp="1" noChangeAspect="1"/>
          </p:cNvGraphicFramePr>
          <p:nvPr>
            <p:ph type="chart" idx="1"/>
          </p:nvPr>
        </p:nvGraphicFramePr>
        <p:xfrm>
          <a:off x="2027238" y="1219200"/>
          <a:ext cx="6062662" cy="3759200"/>
        </p:xfrm>
        <a:graphic>
          <a:graphicData uri="http://schemas.openxmlformats.org/presentationml/2006/ole">
            <mc:AlternateContent xmlns:mc="http://schemas.openxmlformats.org/markup-compatibility/2006">
              <mc:Choice xmlns:v="urn:schemas-microsoft-com:vml" Requires="v">
                <p:oleObj spid="_x0000_s9221"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7238" y="1219200"/>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1267" name="Rectangle 3"/>
          <p:cNvSpPr>
            <a:spLocks noGrp="1" noChangeArrowheads="1"/>
          </p:cNvSpPr>
          <p:nvPr>
            <p:ph type="body" sz="half" idx="1"/>
          </p:nvPr>
        </p:nvSpPr>
        <p:spPr>
          <a:xfrm>
            <a:off x="457200" y="1600200"/>
            <a:ext cx="4032250" cy="3700463"/>
          </a:xfrm>
        </p:spPr>
        <p:txBody>
          <a:bodyPr/>
          <a:lstStyle/>
          <a:p>
            <a:pPr eaLnBrk="1" hangingPunct="1"/>
            <a:r>
              <a:rPr lang="en-GB" altLang="en-US" sz="2800" smtClean="0"/>
              <a:t>Bullet 1</a:t>
            </a:r>
          </a:p>
          <a:p>
            <a:pPr eaLnBrk="1" hangingPunct="1"/>
            <a:r>
              <a:rPr lang="en-GB" altLang="en-US" sz="2800" smtClean="0"/>
              <a:t>Bullet 1</a:t>
            </a:r>
            <a:endParaRPr lang="en-US" altLang="en-US" sz="2800" smtClean="0"/>
          </a:p>
        </p:txBody>
      </p:sp>
      <p:pic>
        <p:nvPicPr>
          <p:cNvPr id="11268" name="Picture 5" descr="St Malo 0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7900" y="1600200"/>
            <a:ext cx="2628900" cy="3284538"/>
          </a:xfrm>
          <a:prstGeom prst="rect">
            <a:avLst/>
          </a:prstGeom>
          <a:solidFill>
            <a:schemeClr val="accent1"/>
          </a:solidFill>
          <a:ln w="38100"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3315"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838200" y="411480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endParaRPr lang="en-US" altLang="en-US"/>
          </a:p>
        </p:txBody>
      </p:sp>
      <p:sp>
        <p:nvSpPr>
          <p:cNvPr id="13328" name="Rectangle 16"/>
          <p:cNvSpPr>
            <a:spLocks noChangeArrowheads="1"/>
          </p:cNvSpPr>
          <p:nvPr/>
        </p:nvSpPr>
        <p:spPr bwMode="auto">
          <a:xfrm>
            <a:off x="3733800" y="411480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4080"/>
      </a:dk1>
      <a:lt1>
        <a:srgbClr val="FFFFFF"/>
      </a:lt1>
      <a:dk2>
        <a:srgbClr val="000000"/>
      </a:dk2>
      <a:lt2>
        <a:srgbClr val="66CCFF"/>
      </a:lt2>
      <a:accent1>
        <a:srgbClr val="66CCFF"/>
      </a:accent1>
      <a:accent2>
        <a:srgbClr val="333399"/>
      </a:accent2>
      <a:accent3>
        <a:srgbClr val="AAAAAA"/>
      </a:accent3>
      <a:accent4>
        <a:srgbClr val="DADADA"/>
      </a:accent4>
      <a:accent5>
        <a:srgbClr val="B8E2FF"/>
      </a:accent5>
      <a:accent6>
        <a:srgbClr val="2D2D8A"/>
      </a:accent6>
      <a:hlink>
        <a:srgbClr val="008080"/>
      </a:hlink>
      <a:folHlink>
        <a:srgbClr val="00408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Macintosh HD:Applications:Microsoft Office 2004:Templates:Presentations:Designs:Clipboard</Template>
  <TotalTime>1076</TotalTime>
  <Words>221</Words>
  <Application>Microsoft Office PowerPoint</Application>
  <PresentationFormat>On-screen Show (4:3)</PresentationFormat>
  <Paragraphs>38</Paragraphs>
  <Slides>6</Slides>
  <Notes>6</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0" baseType="lpstr">
      <vt:lpstr>Arial</vt:lpstr>
      <vt:lpstr>Wingdings</vt:lpstr>
      <vt:lpstr>Default Design</vt:lpstr>
      <vt:lpstr>Chart</vt:lpstr>
      <vt:lpstr>Blue lights</vt:lpstr>
      <vt:lpstr>Example of a Bullet Point Slide</vt:lpstr>
      <vt:lpstr>Example of a chart</vt:lpstr>
      <vt:lpstr>Picture slide</vt:lpstr>
      <vt:lpstr>Examples of default styles</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 Lights Template</dc:title>
  <dc:creator>Presentation Magazine</dc:creator>
  <cp:lastModifiedBy>Fatemeh</cp:lastModifiedBy>
  <cp:revision>38</cp:revision>
  <dcterms:modified xsi:type="dcterms:W3CDTF">2015-12-09T17:44:23Z</dcterms:modified>
</cp:coreProperties>
</file>