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2A976-B5CC-4A64-A11A-EBF4B0D11E9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373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791CE-BE15-4767-8A12-70C2DD711A2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9581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EB14F-5ECD-4959-8743-3D61CED0A25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840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E2E1B-1370-4584-B968-279C127BF81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0427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C70E6-9589-4FE7-8264-4A758ED28D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1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2DCBF-74A3-4980-A941-9EA1AFDB1FC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15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A3023-062B-4380-8556-CF982E9A114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053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1BA87A-453F-4D8A-A3DC-5926982DEBA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315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CB1A4-05B6-4C91-BCFC-3972CE05FF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14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53849-BF24-41F5-B335-A5186169DCB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616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77043-4267-4393-97FA-EE9269930CA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2043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F0B87C-DA41-4F83-9EBC-D3A63CC7520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50825" y="4292600"/>
            <a:ext cx="5254625" cy="647700"/>
          </a:xfrm>
        </p:spPr>
        <p:txBody>
          <a:bodyPr anchor="ctr"/>
          <a:lstStyle/>
          <a:p>
            <a:pPr algn="l"/>
            <a:r>
              <a:rPr lang="es-UY" sz="4000" b="1">
                <a:solidFill>
                  <a:srgbClr val="663300"/>
                </a:solidFill>
              </a:rPr>
              <a:t>Presentation Title</a:t>
            </a:r>
            <a:endParaRPr lang="es-ES" sz="4000" b="1">
              <a:solidFill>
                <a:srgbClr val="663300"/>
              </a:solidFill>
            </a:endParaRPr>
          </a:p>
        </p:txBody>
      </p:sp>
      <p:sp>
        <p:nvSpPr>
          <p:cNvPr id="2223" name="Rectangle 175"/>
          <p:cNvSpPr>
            <a:spLocks noChangeArrowheads="1"/>
          </p:cNvSpPr>
          <p:nvPr/>
        </p:nvSpPr>
        <p:spPr bwMode="auto">
          <a:xfrm>
            <a:off x="254000" y="4797425"/>
            <a:ext cx="52546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s-UY" sz="2000" b="1">
                <a:solidFill>
                  <a:srgbClr val="663300"/>
                </a:solidFill>
              </a:rPr>
              <a:t>Your company information</a:t>
            </a:r>
            <a:endParaRPr lang="es-ES" sz="2000" b="1">
              <a:solidFill>
                <a:srgbClr val="66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249289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002060"/>
                </a:solidFill>
              </a:rPr>
              <a:t>مرکز پاورپوینت مادسیج</a:t>
            </a:r>
            <a:endParaRPr lang="fa-I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616" y="227687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33464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04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23651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192</Words>
  <Application>Microsoft Office PowerPoint</Application>
  <PresentationFormat>On-screen Show (4:3)</PresentationFormat>
  <Paragraphs>71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Siracusa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Mariajose</dc:creator>
  <cp:lastModifiedBy>Fatemeh</cp:lastModifiedBy>
  <cp:revision>8</cp:revision>
  <dcterms:created xsi:type="dcterms:W3CDTF">2009-03-01T01:28:01Z</dcterms:created>
  <dcterms:modified xsi:type="dcterms:W3CDTF">2015-11-21T04:14:25Z</dcterms:modified>
</cp:coreProperties>
</file>