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321900"/>
    <a:srgbClr val="003300"/>
    <a:srgbClr val="5F5F5F"/>
    <a:srgbClr val="1C1C1C"/>
    <a:srgbClr val="333333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 varScale="1">
        <p:scale>
          <a:sx n="75" d="100"/>
          <a:sy n="75" d="100"/>
        </p:scale>
        <p:origin x="99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BFB18-A443-4EE2-83D9-C54024D5CF2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9379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FCF98C-366F-4966-8CD8-DC5C82574E9F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4952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37060-7E8B-425E-8326-6517602CCC7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05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30DA20-F4EB-4873-8007-71C577F5B3E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5916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061560-E9B2-4384-86C9-7DE7BE25989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9394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7DD397-19FE-4352-87F8-DBF1DC05845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0405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970B9F-6590-47FF-AF8F-03CDC774847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2514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88A14-E362-4B06-A8B8-C10B6E0BE6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7628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D7AEE-CFAD-41CB-AD6F-068F43C7E0D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3444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333146-1F84-43C3-AF48-316C097A9A6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895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C67D9C-08EB-4D49-8192-6379B136973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5662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503ADD0-9C4F-4C32-968E-6450AA743CBC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7" name="Rectangle 129"/>
          <p:cNvSpPr>
            <a:spLocks noGrp="1" noChangeArrowheads="1"/>
          </p:cNvSpPr>
          <p:nvPr>
            <p:ph type="subTitle" idx="1"/>
          </p:nvPr>
        </p:nvSpPr>
        <p:spPr>
          <a:xfrm>
            <a:off x="1874838" y="3644900"/>
            <a:ext cx="5360987" cy="766763"/>
          </a:xfrm>
        </p:spPr>
        <p:txBody>
          <a:bodyPr/>
          <a:lstStyle/>
          <a:p>
            <a:r>
              <a:rPr lang="es-UY" sz="2800">
                <a:solidFill>
                  <a:srgbClr val="333333"/>
                </a:solidFill>
              </a:rPr>
              <a:t>Subheading goes here</a:t>
            </a:r>
            <a:endParaRPr lang="es-ES" sz="2800">
              <a:solidFill>
                <a:srgbClr val="333333"/>
              </a:solidFill>
            </a:endParaRPr>
          </a:p>
        </p:txBody>
      </p:sp>
      <p:sp>
        <p:nvSpPr>
          <p:cNvPr id="2174" name="Rectangle 126"/>
          <p:cNvSpPr>
            <a:spLocks noChangeArrowheads="1"/>
          </p:cNvSpPr>
          <p:nvPr/>
        </p:nvSpPr>
        <p:spPr bwMode="auto">
          <a:xfrm>
            <a:off x="2052638" y="2924175"/>
            <a:ext cx="4895850" cy="54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s-UY" b="1">
                <a:solidFill>
                  <a:srgbClr val="333333"/>
                </a:solidFill>
              </a:rPr>
              <a:t>Presentation Title</a:t>
            </a:r>
            <a:endParaRPr lang="es-ES" b="1">
              <a:solidFill>
                <a:srgbClr val="3333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229401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FF0000"/>
                </a:solidFill>
              </a:rPr>
              <a:t>مرکز پاورپوینت مادسیج</a:t>
            </a:r>
            <a:endParaRPr lang="fa-I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86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82676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389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21108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22028</TotalTime>
  <Words>156</Words>
  <Application>Microsoft Office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Diseño predeterminado</vt:lpstr>
      <vt:lpstr>PowerPoint Presentation</vt:lpstr>
      <vt:lpstr>Diagram</vt:lpstr>
      <vt:lpstr> Circular Diagram</vt:lpstr>
      <vt:lpstr>Pie Chart</vt:lpstr>
      <vt:lpstr>Bar Chart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Fatemeh</cp:lastModifiedBy>
  <cp:revision>706</cp:revision>
  <dcterms:created xsi:type="dcterms:W3CDTF">2010-05-23T14:28:12Z</dcterms:created>
  <dcterms:modified xsi:type="dcterms:W3CDTF">2015-11-21T04:12:50Z</dcterms:modified>
</cp:coreProperties>
</file>