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06666"/>
    <a:srgbClr val="0099CC"/>
    <a:srgbClr val="660066"/>
    <a:srgbClr val="660033"/>
    <a:srgbClr val="3333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652" autoAdjust="0"/>
  </p:normalViewPr>
  <p:slideViewPr>
    <p:cSldViewPr>
      <p:cViewPr varScale="1">
        <p:scale>
          <a:sx n="75" d="100"/>
          <a:sy n="75" d="100"/>
        </p:scale>
        <p:origin x="116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604EC1-7A53-4ED0-9CDB-881A09BE6E7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6488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9239EB-FC9F-4EDE-8836-1E90A61D75E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6648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182721-02BA-436E-8E84-23CF7318970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8264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3A3606-A375-4010-B9F3-EEC5547952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7388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18BF99-DF0D-4583-B88E-5AC6FF8E0E5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4280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B45CE1-044F-4855-87A4-D2262CE8636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548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7CC503-5F08-46CD-90C4-F7888993365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916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88F1E0-DBEF-4725-B10B-099FDE48442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3557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58364F-B500-480E-A066-C2D2437AAC0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9136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6FCAC4-3995-4BC4-9464-C02DAB51332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2352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6E4A04-9A67-45E3-AD1A-BAD92FB7B76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3831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B3611F7-BD3E-49B6-A36F-D3F40EDB02B3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70"/>
          <p:cNvSpPr>
            <a:spLocks noGrp="1" noChangeArrowheads="1"/>
          </p:cNvSpPr>
          <p:nvPr>
            <p:ph type="ctrTitle"/>
          </p:nvPr>
        </p:nvSpPr>
        <p:spPr>
          <a:xfrm>
            <a:off x="1835150" y="4292600"/>
            <a:ext cx="5656263" cy="1470025"/>
          </a:xfrm>
        </p:spPr>
        <p:txBody>
          <a:bodyPr/>
          <a:lstStyle/>
          <a:p>
            <a:pPr eaLnBrk="1" hangingPunct="1">
              <a:defRPr/>
            </a:pPr>
            <a:r>
              <a:rPr lang="es-UY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Presentation Title</a:t>
            </a:r>
            <a:endParaRPr lang="es-ES" sz="36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angle 170"/>
          <p:cNvSpPr txBox="1">
            <a:spLocks noChangeArrowheads="1"/>
          </p:cNvSpPr>
          <p:nvPr/>
        </p:nvSpPr>
        <p:spPr bwMode="auto">
          <a:xfrm>
            <a:off x="2195513" y="5191125"/>
            <a:ext cx="48641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UY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Subheading goes here</a:t>
            </a:r>
            <a:endParaRPr lang="es-ES" sz="2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1556792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4189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013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165390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63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14946</TotalTime>
  <Words>156</Words>
  <Application>Microsoft Office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Diseño predeterminado</vt:lpstr>
      <vt:lpstr>Presentation Title</vt:lpstr>
      <vt:lpstr> Circular Diagram</vt:lpstr>
      <vt:lpstr>Pie Chart</vt:lpstr>
      <vt:lpstr>Bar Chart</vt:lpstr>
      <vt:lpstr>Diagram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Fatemeh</cp:lastModifiedBy>
  <cp:revision>740</cp:revision>
  <dcterms:created xsi:type="dcterms:W3CDTF">2010-05-23T14:28:12Z</dcterms:created>
  <dcterms:modified xsi:type="dcterms:W3CDTF">2015-11-21T04:09:18Z</dcterms:modified>
</cp:coreProperties>
</file>