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1" r:id="rId5"/>
    <p:sldId id="262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2E0F00"/>
    <a:srgbClr val="3E1F00"/>
    <a:srgbClr val="1B311F"/>
    <a:srgbClr val="422C16"/>
    <a:srgbClr val="0C788E"/>
    <a:srgbClr val="006666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23" autoAdjust="0"/>
    <p:restoredTop sz="94652" autoAdjust="0"/>
  </p:normalViewPr>
  <p:slideViewPr>
    <p:cSldViewPr>
      <p:cViewPr varScale="1">
        <p:scale>
          <a:sx n="75" d="100"/>
          <a:sy n="75" d="100"/>
        </p:scale>
        <p:origin x="116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8417F0-9B18-49FE-ACD0-91D9DF52B9D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5685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FCE821-70C1-4CE4-AD80-27A6BA857E5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54901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94D37C-279E-4134-BA91-421A3FF1C15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8091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4D17C9-EC00-4593-8D9D-4A950936BDE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1216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EE3254-7805-444D-8FD8-B0EC737FB98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0936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9268C8-DBBE-42AA-9DE0-2702D65E22C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26295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6F794F-6103-4BFC-A173-49A9A5A6B352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4805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9EED07-FF86-4B18-AC0C-147A4BE5637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0021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0B203A-EEAD-4C35-9C4F-66C39A411B7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3897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23DEF3-0889-4830-BE02-9B840BC9835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7691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B42BD2-D581-4F34-B1F9-AED5C81E592B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4760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dirty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9C513D1-661F-40D8-8C7E-E8DADD19DCC6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70"/>
          <p:cNvSpPr>
            <a:spLocks noGrp="1" noChangeArrowheads="1"/>
          </p:cNvSpPr>
          <p:nvPr>
            <p:ph type="ctrTitle"/>
          </p:nvPr>
        </p:nvSpPr>
        <p:spPr>
          <a:xfrm>
            <a:off x="323850" y="4551363"/>
            <a:ext cx="4679950" cy="1038225"/>
          </a:xfrm>
        </p:spPr>
        <p:txBody>
          <a:bodyPr/>
          <a:lstStyle/>
          <a:p>
            <a:pPr algn="l" eaLnBrk="1" hangingPunct="1"/>
            <a:r>
              <a:rPr lang="es-UY" sz="3600" b="1" smtClean="0">
                <a:solidFill>
                  <a:srgbClr val="800000"/>
                </a:solidFill>
              </a:rPr>
              <a:t>Presentation Title</a:t>
            </a:r>
            <a:endParaRPr lang="es-ES" sz="3600" b="1" smtClean="0">
              <a:solidFill>
                <a:srgbClr val="800000"/>
              </a:solidFill>
            </a:endParaRPr>
          </a:p>
        </p:txBody>
      </p:sp>
      <p:sp>
        <p:nvSpPr>
          <p:cNvPr id="2051" name="Rectangle 170"/>
          <p:cNvSpPr txBox="1">
            <a:spLocks noChangeArrowheads="1"/>
          </p:cNvSpPr>
          <p:nvPr/>
        </p:nvSpPr>
        <p:spPr bwMode="auto">
          <a:xfrm>
            <a:off x="323850" y="5157788"/>
            <a:ext cx="4864100" cy="97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UY" sz="2000" b="1">
                <a:solidFill>
                  <a:srgbClr val="800000"/>
                </a:solidFill>
              </a:rPr>
              <a:t>Subheading goes here</a:t>
            </a:r>
            <a:endParaRPr lang="es-ES" sz="2000" b="1">
              <a:solidFill>
                <a:srgbClr val="8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3800" y="4551363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144455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6616" y="2276872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05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810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65808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17998</TotalTime>
  <Words>192</Words>
  <Application>Microsoft Office PowerPoint</Application>
  <PresentationFormat>On-screen Show (4:3)</PresentationFormat>
  <Paragraphs>71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Diseño predeterminado</vt:lpstr>
      <vt:lpstr>Presentation Title</vt:lpstr>
      <vt:lpstr>Bar Chart</vt:lpstr>
      <vt:lpstr>Pie Chart</vt:lpstr>
      <vt:lpstr>Diagram</vt:lpstr>
      <vt:lpstr>Table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Fatemeh</cp:lastModifiedBy>
  <cp:revision>762</cp:revision>
  <dcterms:created xsi:type="dcterms:W3CDTF">2010-05-23T14:28:12Z</dcterms:created>
  <dcterms:modified xsi:type="dcterms:W3CDTF">2015-11-21T04:08:12Z</dcterms:modified>
</cp:coreProperties>
</file>