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660066"/>
    <a:srgbClr val="660033"/>
    <a:srgbClr val="3333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5" d="100"/>
          <a:sy n="75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338E60-21E2-40E1-84CF-DD0C129E8F0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07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59BA3-188A-4D3B-B4B9-E752074C01E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981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7835A-3B64-4514-9905-7F648D8ACEC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668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A9AEBE-35DD-4120-9D66-65DC539A1D4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5231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57DE80-C4DF-426A-B61D-F43B8E7A767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671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2CD494-5A8D-4C27-9456-A3C10A0796F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343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E5E0CB-75C8-4914-88B6-4360FC79A9F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2341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9FE1F0-1B98-456D-9635-6BB63C10DAB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0020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A7C31C-94F6-4A1D-AB34-FC972C0AA21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71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EC1EC4-F36C-4052-AD2E-FD2A209D028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7293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0A42B5-3E18-4585-B17D-152580240AE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395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000CC1-1578-4ADC-9586-12C708775A6C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70"/>
          <p:cNvSpPr>
            <a:spLocks noGrp="1" noChangeArrowheads="1"/>
          </p:cNvSpPr>
          <p:nvPr>
            <p:ph type="ctrTitle"/>
          </p:nvPr>
        </p:nvSpPr>
        <p:spPr>
          <a:xfrm>
            <a:off x="323850" y="1268413"/>
            <a:ext cx="4248150" cy="1470025"/>
          </a:xfrm>
        </p:spPr>
        <p:txBody>
          <a:bodyPr/>
          <a:lstStyle/>
          <a:p>
            <a:pPr eaLnBrk="1" hangingPunct="1"/>
            <a:r>
              <a:rPr lang="es-UY" sz="3200" b="1" smtClean="0">
                <a:solidFill>
                  <a:schemeClr val="bg1"/>
                </a:solidFill>
              </a:rPr>
              <a:t>Presentation Title</a:t>
            </a:r>
            <a:endParaRPr lang="es-ES" sz="3200" b="1" smtClean="0">
              <a:solidFill>
                <a:schemeClr val="bg1"/>
              </a:solidFill>
            </a:endParaRPr>
          </a:p>
        </p:txBody>
      </p:sp>
      <p:sp>
        <p:nvSpPr>
          <p:cNvPr id="2051" name="Rectangle 170"/>
          <p:cNvSpPr txBox="1">
            <a:spLocks noChangeArrowheads="1"/>
          </p:cNvSpPr>
          <p:nvPr/>
        </p:nvSpPr>
        <p:spPr bwMode="auto">
          <a:xfrm>
            <a:off x="323850" y="2146300"/>
            <a:ext cx="4319588" cy="90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sz="2000" b="1">
                <a:solidFill>
                  <a:schemeClr val="bg1"/>
                </a:solidFill>
              </a:rPr>
              <a:t>Subheading goes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4088" y="54868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90642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26750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94820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69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14933</TotalTime>
  <Words>196</Words>
  <Application>Microsoft Office PowerPoint</Application>
  <PresentationFormat>On-screen Show (4:3)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Diseño predeterminado</vt:lpstr>
      <vt:lpstr>Presentation Title</vt:lpstr>
      <vt:lpstr>Table</vt:lpstr>
      <vt:lpstr> Circular Diagram</vt:lpstr>
      <vt:lpstr>Bar Chart</vt:lpstr>
      <vt:lpstr>Diagram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733</cp:revision>
  <dcterms:created xsi:type="dcterms:W3CDTF">2010-05-23T14:28:12Z</dcterms:created>
  <dcterms:modified xsi:type="dcterms:W3CDTF">2015-11-21T04:11:19Z</dcterms:modified>
</cp:coreProperties>
</file>