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2C16"/>
    <a:srgbClr val="0C788E"/>
    <a:srgbClr val="025198"/>
    <a:srgbClr val="000099"/>
    <a:srgbClr val="1C1C1C"/>
    <a:srgbClr val="660066"/>
    <a:srgbClr val="000058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575" autoAdjust="0"/>
    <p:restoredTop sz="94652" autoAdjust="0"/>
  </p:normalViewPr>
  <p:slideViewPr>
    <p:cSldViewPr>
      <p:cViewPr varScale="1">
        <p:scale>
          <a:sx n="75" d="100"/>
          <a:sy n="75" d="100"/>
        </p:scale>
        <p:origin x="99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B7B383-A236-4E59-A9B1-FE6D17D447D5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94243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D805B9-A82E-474E-B6D9-C964301DC2C8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7777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ECE476-5A18-4ED3-BCA9-EF8AF7005D0F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94734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B55BC9-991F-4C7E-8CDF-A6B532585F19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345237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D42059-C1B0-4D64-8DA5-45C9C367655D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131717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3BFC7D-6388-4301-B65F-4538B17198D0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81615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BD640B-4EE1-4DAD-B1E1-7E54BF74477D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940109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E08626-982E-4758-8D8B-B41247BE59E3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044975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9F98FE-1B2B-480E-AA32-DDCCA40AB8DC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324723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E25474-7531-447B-BF5C-430C9D83A6FB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218532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4B8DA9-4DBC-41FA-9CA9-AFCAAEAB5AD9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60187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1757514-69EA-4AB5-83D6-E534E07D9982}" type="slidenum">
              <a:rPr lang="es-ES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8" name="Rectangle 110"/>
          <p:cNvSpPr>
            <a:spLocks noGrp="1" noChangeArrowheads="1"/>
          </p:cNvSpPr>
          <p:nvPr>
            <p:ph type="ctrTitle"/>
          </p:nvPr>
        </p:nvSpPr>
        <p:spPr>
          <a:xfrm>
            <a:off x="288925" y="4724400"/>
            <a:ext cx="4427538" cy="544513"/>
          </a:xfrm>
          <a:noFill/>
          <a:ln/>
        </p:spPr>
        <p:txBody>
          <a:bodyPr anchor="ctr"/>
          <a:lstStyle/>
          <a:p>
            <a:pPr algn="l"/>
            <a:r>
              <a:rPr lang="es-UY" sz="3600" b="1">
                <a:solidFill>
                  <a:schemeClr val="bg1"/>
                </a:solidFill>
              </a:rPr>
              <a:t>Presentation Title</a:t>
            </a:r>
            <a:endParaRPr lang="es-ES" sz="3600" b="1">
              <a:solidFill>
                <a:schemeClr val="bg1"/>
              </a:solidFill>
            </a:endParaRPr>
          </a:p>
        </p:txBody>
      </p:sp>
      <p:sp>
        <p:nvSpPr>
          <p:cNvPr id="2170" name="Rectangle 122"/>
          <p:cNvSpPr>
            <a:spLocks noChangeArrowheads="1"/>
          </p:cNvSpPr>
          <p:nvPr/>
        </p:nvSpPr>
        <p:spPr bwMode="auto">
          <a:xfrm>
            <a:off x="323850" y="5589588"/>
            <a:ext cx="3960813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/>
            <a:r>
              <a:rPr lang="en-US" sz="1800" b="1">
                <a:solidFill>
                  <a:schemeClr val="bg1"/>
                </a:solidFill>
              </a:rPr>
              <a:t>My name</a:t>
            </a:r>
            <a:br>
              <a:rPr lang="en-US" sz="1800" b="1">
                <a:solidFill>
                  <a:schemeClr val="bg1"/>
                </a:solidFill>
              </a:rPr>
            </a:br>
            <a:r>
              <a:rPr lang="en-US" sz="1800" b="1">
                <a:solidFill>
                  <a:schemeClr val="bg1"/>
                </a:solidFill>
              </a:rPr>
              <a:t>contact information</a:t>
            </a:r>
            <a:br>
              <a:rPr lang="en-US" sz="1800" b="1">
                <a:solidFill>
                  <a:schemeClr val="bg1"/>
                </a:solidFill>
              </a:rPr>
            </a:br>
            <a:r>
              <a:rPr lang="en-US" sz="1800" b="1">
                <a:solidFill>
                  <a:schemeClr val="bg1"/>
                </a:solidFill>
              </a:rPr>
              <a:t>or project description</a:t>
            </a:r>
            <a:endParaRPr lang="es-ES" sz="1800" b="1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1655" y="548680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rgbClr val="FFFF00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rgbClr val="FFFF00"/>
                </a:solidFill>
              </a:rPr>
              <a:t>مرکز پاورپوینت مادسیج</a:t>
            </a:r>
            <a:endParaRPr lang="fa-IR" sz="2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solidFill>
                  <a:schemeClr val="bg1"/>
                </a:solidFill>
                <a:latin typeface="Arial" panose="020B0604020202020204" pitchFamily="34" charset="0"/>
              </a:rPr>
              <a:t>Pie Chart</a:t>
            </a:r>
          </a:p>
        </p:txBody>
      </p:sp>
      <p:sp>
        <p:nvSpPr>
          <p:cNvPr id="8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 dirty="0"/>
              <a:t>www.designfreebies.org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pic>
        <p:nvPicPr>
          <p:cNvPr id="9221" name="Picture 12" descr="template-3-pi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013" y="1685925"/>
            <a:ext cx="5133975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26616" y="2276872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rgbClr val="28AAE4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rgbClr val="28AAE4"/>
                </a:solidFill>
              </a:rPr>
              <a:t>مرکز پاورپوینت مادسیج</a:t>
            </a:r>
            <a:endParaRPr lang="fa-IR" sz="2400" dirty="0">
              <a:solidFill>
                <a:srgbClr val="28AAE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3485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0" descr="template-3-ba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828800"/>
            <a:ext cx="5229225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z="3600" smtClean="0">
                <a:solidFill>
                  <a:schemeClr val="bg1"/>
                </a:solidFill>
                <a:latin typeface="Verdana" panose="020B0604030504040204" pitchFamily="34" charset="0"/>
              </a:rPr>
              <a:t>Bar Chart</a:t>
            </a:r>
            <a:endParaRPr lang="en-PH" sz="2000" smtClean="0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sp>
        <p:nvSpPr>
          <p:cNvPr id="10246" name="TextBox 20"/>
          <p:cNvSpPr txBox="1">
            <a:spLocks noChangeArrowheads="1"/>
          </p:cNvSpPr>
          <p:nvPr/>
        </p:nvSpPr>
        <p:spPr bwMode="auto">
          <a:xfrm>
            <a:off x="2286000" y="3962400"/>
            <a:ext cx="7223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A</a:t>
            </a:r>
          </a:p>
        </p:txBody>
      </p:sp>
      <p:sp>
        <p:nvSpPr>
          <p:cNvPr id="10247" name="TextBox 21"/>
          <p:cNvSpPr txBox="1">
            <a:spLocks noChangeArrowheads="1"/>
          </p:cNvSpPr>
          <p:nvPr/>
        </p:nvSpPr>
        <p:spPr bwMode="auto">
          <a:xfrm>
            <a:off x="2819400" y="3730625"/>
            <a:ext cx="7334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B</a:t>
            </a:r>
          </a:p>
        </p:txBody>
      </p:sp>
      <p:sp>
        <p:nvSpPr>
          <p:cNvPr id="10248" name="TextBox 22"/>
          <p:cNvSpPr txBox="1">
            <a:spLocks noChangeArrowheads="1"/>
          </p:cNvSpPr>
          <p:nvPr/>
        </p:nvSpPr>
        <p:spPr bwMode="auto">
          <a:xfrm>
            <a:off x="3276600" y="3352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C</a:t>
            </a:r>
          </a:p>
        </p:txBody>
      </p:sp>
      <p:sp>
        <p:nvSpPr>
          <p:cNvPr id="10249" name="TextBox 23"/>
          <p:cNvSpPr txBox="1">
            <a:spLocks noChangeArrowheads="1"/>
          </p:cNvSpPr>
          <p:nvPr/>
        </p:nvSpPr>
        <p:spPr bwMode="auto">
          <a:xfrm>
            <a:off x="3810000" y="30480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D</a:t>
            </a:r>
          </a:p>
        </p:txBody>
      </p:sp>
      <p:sp>
        <p:nvSpPr>
          <p:cNvPr id="10250" name="TextBox 23"/>
          <p:cNvSpPr txBox="1">
            <a:spLocks noChangeArrowheads="1"/>
          </p:cNvSpPr>
          <p:nvPr/>
        </p:nvSpPr>
        <p:spPr bwMode="auto">
          <a:xfrm>
            <a:off x="4343400" y="2590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E</a:t>
            </a:r>
          </a:p>
        </p:txBody>
      </p:sp>
      <p:sp>
        <p:nvSpPr>
          <p:cNvPr id="10251" name="TextBox 23"/>
          <p:cNvSpPr txBox="1">
            <a:spLocks noChangeArrowheads="1"/>
          </p:cNvSpPr>
          <p:nvPr/>
        </p:nvSpPr>
        <p:spPr bwMode="auto">
          <a:xfrm>
            <a:off x="4953000" y="21336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F</a:t>
            </a:r>
          </a:p>
        </p:txBody>
      </p:sp>
    </p:spTree>
    <p:extLst>
      <p:ext uri="{BB962C8B-B14F-4D97-AF65-F5344CB8AC3E}">
        <p14:creationId xmlns:p14="http://schemas.microsoft.com/office/powerpoint/2010/main" val="3515673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2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latin typeface="Verdana" panose="020B0604030504040204" pitchFamily="34" charset="0"/>
              </a:rPr>
              <a:t>Diagram</a:t>
            </a:r>
            <a:endParaRPr lang="en-PH" sz="1800" smtClean="0">
              <a:latin typeface="Verdana" panose="020B0604030504040204" pitchFamily="34" charset="0"/>
            </a:endParaRPr>
          </a:p>
        </p:txBody>
      </p:sp>
      <p:sp>
        <p:nvSpPr>
          <p:cNvPr id="12294" name="AutoShape 4"/>
          <p:cNvSpPr>
            <a:spLocks noChangeArrowheads="1"/>
          </p:cNvSpPr>
          <p:nvPr/>
        </p:nvSpPr>
        <p:spPr bwMode="auto">
          <a:xfrm>
            <a:off x="3424238" y="2465388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chemeClr val="accent6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95237" name="AutoShape 5"/>
          <p:cNvSpPr>
            <a:spLocks noChangeArrowheads="1"/>
          </p:cNvSpPr>
          <p:nvPr/>
        </p:nvSpPr>
        <p:spPr bwMode="gray">
          <a:xfrm>
            <a:off x="3657600" y="2327275"/>
            <a:ext cx="1863725" cy="287338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PH">
              <a:latin typeface="Arial" charset="0"/>
            </a:endParaRPr>
          </a:p>
        </p:txBody>
      </p:sp>
      <p:sp>
        <p:nvSpPr>
          <p:cNvPr id="11271" name="AutoShape 8"/>
          <p:cNvSpPr>
            <a:spLocks noChangeArrowheads="1"/>
          </p:cNvSpPr>
          <p:nvPr/>
        </p:nvSpPr>
        <p:spPr bwMode="auto">
          <a:xfrm>
            <a:off x="5934075" y="2101850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33BB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2" name="AutoShape 9"/>
          <p:cNvSpPr>
            <a:spLocks noChangeArrowheads="1"/>
          </p:cNvSpPr>
          <p:nvPr/>
        </p:nvSpPr>
        <p:spPr bwMode="gray">
          <a:xfrm>
            <a:off x="6149975" y="1958975"/>
            <a:ext cx="1863725" cy="287338"/>
          </a:xfrm>
          <a:prstGeom prst="roundRect">
            <a:avLst>
              <a:gd name="adj" fmla="val 50000"/>
            </a:avLst>
          </a:prstGeom>
          <a:solidFill>
            <a:srgbClr val="28AA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3" name="Text Box 13"/>
          <p:cNvSpPr txBox="1">
            <a:spLocks noChangeArrowheads="1"/>
          </p:cNvSpPr>
          <p:nvPr/>
        </p:nvSpPr>
        <p:spPr bwMode="gray">
          <a:xfrm>
            <a:off x="3914775" y="2298700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4" name="Text Box 14"/>
          <p:cNvSpPr txBox="1">
            <a:spLocks noChangeArrowheads="1"/>
          </p:cNvSpPr>
          <p:nvPr/>
        </p:nvSpPr>
        <p:spPr bwMode="gray">
          <a:xfrm>
            <a:off x="6429375" y="1941513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5" name="AutoShape 16"/>
          <p:cNvSpPr>
            <a:spLocks noChangeArrowheads="1"/>
          </p:cNvSpPr>
          <p:nvPr/>
        </p:nvSpPr>
        <p:spPr bwMode="auto">
          <a:xfrm>
            <a:off x="914400" y="2759075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6" name="AutoShape 17"/>
          <p:cNvSpPr>
            <a:spLocks noChangeArrowheads="1"/>
          </p:cNvSpPr>
          <p:nvPr/>
        </p:nvSpPr>
        <p:spPr bwMode="gray">
          <a:xfrm>
            <a:off x="1130300" y="2616200"/>
            <a:ext cx="1863725" cy="287338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7" name="Text Box 20"/>
          <p:cNvSpPr txBox="1">
            <a:spLocks noChangeArrowheads="1"/>
          </p:cNvSpPr>
          <p:nvPr/>
        </p:nvSpPr>
        <p:spPr bwMode="gray">
          <a:xfrm>
            <a:off x="1400175" y="2590800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8" name="Text Box 21"/>
          <p:cNvSpPr txBox="1">
            <a:spLocks noChangeArrowheads="1"/>
          </p:cNvSpPr>
          <p:nvPr/>
        </p:nvSpPr>
        <p:spPr bwMode="auto">
          <a:xfrm>
            <a:off x="990600" y="3019425"/>
            <a:ext cx="2133600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Start by scheduling the time you need to prepare, including filling out a planner, writing your script, and speaking it out. When you speak it out, time it and record it. Listen to the recording and edit. </a:t>
            </a:r>
          </a:p>
        </p:txBody>
      </p:sp>
      <p:sp>
        <p:nvSpPr>
          <p:cNvPr id="11279" name="Text Box 22"/>
          <p:cNvSpPr txBox="1">
            <a:spLocks noChangeArrowheads="1"/>
          </p:cNvSpPr>
          <p:nvPr/>
        </p:nvSpPr>
        <p:spPr bwMode="auto">
          <a:xfrm>
            <a:off x="3505200" y="2698750"/>
            <a:ext cx="21336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Storyboard your slides, based on your planner. Figure out the best way to show your points, including data, images, video, and diagrams. </a:t>
            </a:r>
          </a:p>
        </p:txBody>
      </p:sp>
      <p:sp>
        <p:nvSpPr>
          <p:cNvPr id="11280" name="Text Box 23"/>
          <p:cNvSpPr txBox="1">
            <a:spLocks noChangeArrowheads="1"/>
          </p:cNvSpPr>
          <p:nvPr/>
        </p:nvSpPr>
        <p:spPr bwMode="auto">
          <a:xfrm>
            <a:off x="6019800" y="2303463"/>
            <a:ext cx="21336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Practice delivering your presentation several times until it’s smooth. Delivery is where the rubber hits the road, so you should never wing it. </a:t>
            </a:r>
          </a:p>
        </p:txBody>
      </p:sp>
      <p:pic>
        <p:nvPicPr>
          <p:cNvPr id="11281" name="Picture 18" descr="template-2-arrow-3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447800"/>
            <a:ext cx="1795463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2" name="Picture 19" descr="template-2-arrow-4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6639">
            <a:off x="2254250" y="1733550"/>
            <a:ext cx="1639888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403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latin typeface="Arial" panose="020B0604020202020204" pitchFamily="34" charset="0"/>
              </a:rPr>
              <a:t>Table</a:t>
            </a:r>
          </a:p>
        </p:txBody>
      </p:sp>
      <p:graphicFrame>
        <p:nvGraphicFramePr>
          <p:cNvPr id="20549" name="Group 69"/>
          <p:cNvGraphicFramePr>
            <a:graphicFrameLocks noGrp="1"/>
          </p:cNvGraphicFramePr>
          <p:nvPr>
            <p:ph idx="1"/>
          </p:nvPr>
        </p:nvGraphicFramePr>
        <p:xfrm>
          <a:off x="838200" y="1828800"/>
          <a:ext cx="7467600" cy="3135316"/>
        </p:xfrm>
        <a:graphic>
          <a:graphicData uri="http://schemas.openxmlformats.org/drawingml/2006/table">
            <a:tbl>
              <a:tblPr/>
              <a:tblGrid>
                <a:gridCol w="1684338"/>
                <a:gridCol w="1174750"/>
                <a:gridCol w="1152525"/>
                <a:gridCol w="1149350"/>
                <a:gridCol w="1157287"/>
                <a:gridCol w="1149350"/>
              </a:tblGrid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95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535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267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454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312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6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3111400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7845</TotalTime>
  <Words>191</Words>
  <Application>Microsoft Office PowerPoint</Application>
  <PresentationFormat>On-screen Show (4:3)</PresentationFormat>
  <Paragraphs>71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Arial</vt:lpstr>
      <vt:lpstr>Diseño predeterminado</vt:lpstr>
      <vt:lpstr>Presentation Title</vt:lpstr>
      <vt:lpstr>Pie Chart</vt:lpstr>
      <vt:lpstr>Bar Chart</vt:lpstr>
      <vt:lpstr>Diagram</vt:lpstr>
      <vt:lpstr>Table</vt:lpstr>
    </vt:vector>
  </TitlesOfParts>
  <Company>Toshiba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Fatemeh</cp:lastModifiedBy>
  <cp:revision>714</cp:revision>
  <dcterms:created xsi:type="dcterms:W3CDTF">2010-05-23T14:28:12Z</dcterms:created>
  <dcterms:modified xsi:type="dcterms:W3CDTF">2015-11-21T04:03:53Z</dcterms:modified>
</cp:coreProperties>
</file>