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r" defTabSz="914400" rtl="1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r" defTabSz="914400" rtl="1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r" defTabSz="914400" rtl="1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r" defTabSz="914400" rtl="1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22C16"/>
    <a:srgbClr val="0C788E"/>
    <a:srgbClr val="006666"/>
    <a:srgbClr val="54381C"/>
    <a:srgbClr val="A50021"/>
    <a:srgbClr val="FFFFA3"/>
    <a:srgbClr val="FFB061"/>
    <a:srgbClr val="66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23" autoAdjust="0"/>
    <p:restoredTop sz="94652" autoAdjust="0"/>
  </p:normalViewPr>
  <p:slideViewPr>
    <p:cSldViewPr>
      <p:cViewPr varScale="1">
        <p:scale>
          <a:sx n="75" d="100"/>
          <a:sy n="75" d="100"/>
        </p:scale>
        <p:origin x="1164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60C066-43D3-4D16-A73C-6FB10864A10C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361641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DAE845-F795-4A74-BE32-9FBE8F5F7371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917826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D8F35E-C9B4-455D-9502-C5228DADA4FA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62585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72DB4B-CE6B-453F-8BC7-10EB07665361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28803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69A871-6F66-4321-B150-C6129746BF11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25937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8647AB-6862-4020-8BFE-5958F4137B27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559943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3FFEB8-A91D-46CE-8055-B40D97810A5D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155731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4C4EA4-F288-46C0-8C06-5535BD679099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319142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F95039-2460-4DE3-BD9C-C89C59CD6F8E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52647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D1F629-0CFC-400C-B974-99E05167339A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696240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726339-4457-4D12-AAE9-329C288F4B5A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617699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06AA0E45-6203-4AA0-8105-2A34FDAED8DB}" type="slidenum">
              <a:rPr lang="es-ES"/>
              <a:pPr/>
              <a:t>‹#›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8" name="Rectangle 150"/>
          <p:cNvSpPr>
            <a:spLocks noGrp="1" noChangeArrowheads="1"/>
          </p:cNvSpPr>
          <p:nvPr>
            <p:ph type="ctrTitle"/>
          </p:nvPr>
        </p:nvSpPr>
        <p:spPr>
          <a:xfrm>
            <a:off x="1692275" y="2636838"/>
            <a:ext cx="5400675" cy="647700"/>
          </a:xfrm>
        </p:spPr>
        <p:txBody>
          <a:bodyPr anchor="ctr"/>
          <a:lstStyle/>
          <a:p>
            <a:r>
              <a:rPr lang="es-UY" sz="4400" b="1">
                <a:solidFill>
                  <a:schemeClr val="tx1"/>
                </a:solidFill>
              </a:rPr>
              <a:t>Presentation Title</a:t>
            </a:r>
            <a:endParaRPr lang="es-ES" sz="4400" b="1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419872" y="1089025"/>
            <a:ext cx="2605201" cy="83099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en-US" sz="2400" dirty="0" smtClean="0">
                <a:solidFill>
                  <a:srgbClr val="28AAE4"/>
                </a:solidFill>
              </a:rPr>
              <a:t>irppt.com</a:t>
            </a:r>
          </a:p>
          <a:p>
            <a:pPr algn="ctr"/>
            <a:r>
              <a:rPr lang="fa-IR" sz="2400" dirty="0" smtClean="0">
                <a:solidFill>
                  <a:srgbClr val="28AAE4"/>
                </a:solidFill>
              </a:rPr>
              <a:t>مرکز پاورپوینت مادسیج</a:t>
            </a:r>
            <a:endParaRPr lang="fa-IR" sz="2400" dirty="0">
              <a:solidFill>
                <a:srgbClr val="28AAE4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PH" smtClean="0">
                <a:solidFill>
                  <a:schemeClr val="bg1"/>
                </a:solidFill>
                <a:latin typeface="Arial" panose="020B0604020202020204" pitchFamily="34" charset="0"/>
              </a:rPr>
              <a:t>Pie Chart</a:t>
            </a:r>
          </a:p>
        </p:txBody>
      </p:sp>
      <p:sp>
        <p:nvSpPr>
          <p:cNvPr id="8" name="Date Placeholder 2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PH" dirty="0"/>
              <a:t>www.designfreebies.org</a:t>
            </a:r>
          </a:p>
        </p:txBody>
      </p:sp>
      <p:sp>
        <p:nvSpPr>
          <p:cNvPr id="9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Company Logo</a:t>
            </a:r>
          </a:p>
        </p:txBody>
      </p:sp>
      <p:pic>
        <p:nvPicPr>
          <p:cNvPr id="9221" name="Picture 12" descr="template-3-pi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5013" y="1685925"/>
            <a:ext cx="5133975" cy="348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24710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10" descr="template-3-bar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1828800"/>
            <a:ext cx="5229225" cy="400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www.designfreebies.org</a:t>
            </a:r>
          </a:p>
        </p:txBody>
      </p:sp>
      <p:sp>
        <p:nvSpPr>
          <p:cNvPr id="3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Company Logo</a:t>
            </a:r>
          </a:p>
        </p:txBody>
      </p:sp>
      <p:sp>
        <p:nvSpPr>
          <p:cNvPr id="1024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PH" sz="3600" smtClean="0">
                <a:solidFill>
                  <a:schemeClr val="bg1"/>
                </a:solidFill>
                <a:latin typeface="Verdana" panose="020B0604030504040204" pitchFamily="34" charset="0"/>
              </a:rPr>
              <a:t>Bar Chart</a:t>
            </a:r>
            <a:endParaRPr lang="en-PH" sz="2000" smtClean="0">
              <a:solidFill>
                <a:schemeClr val="bg1"/>
              </a:solidFill>
              <a:latin typeface="Verdana" panose="020B0604030504040204" pitchFamily="34" charset="0"/>
            </a:endParaRPr>
          </a:p>
        </p:txBody>
      </p:sp>
      <p:sp>
        <p:nvSpPr>
          <p:cNvPr id="10246" name="TextBox 20"/>
          <p:cNvSpPr txBox="1">
            <a:spLocks noChangeArrowheads="1"/>
          </p:cNvSpPr>
          <p:nvPr/>
        </p:nvSpPr>
        <p:spPr bwMode="auto">
          <a:xfrm>
            <a:off x="2286000" y="3962400"/>
            <a:ext cx="7223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A</a:t>
            </a:r>
          </a:p>
        </p:txBody>
      </p:sp>
      <p:sp>
        <p:nvSpPr>
          <p:cNvPr id="10247" name="TextBox 21"/>
          <p:cNvSpPr txBox="1">
            <a:spLocks noChangeArrowheads="1"/>
          </p:cNvSpPr>
          <p:nvPr/>
        </p:nvSpPr>
        <p:spPr bwMode="auto">
          <a:xfrm>
            <a:off x="2819400" y="3730625"/>
            <a:ext cx="7334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B</a:t>
            </a:r>
          </a:p>
        </p:txBody>
      </p:sp>
      <p:sp>
        <p:nvSpPr>
          <p:cNvPr id="10248" name="TextBox 22"/>
          <p:cNvSpPr txBox="1">
            <a:spLocks noChangeArrowheads="1"/>
          </p:cNvSpPr>
          <p:nvPr/>
        </p:nvSpPr>
        <p:spPr bwMode="auto">
          <a:xfrm>
            <a:off x="3276600" y="3352800"/>
            <a:ext cx="74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C</a:t>
            </a:r>
          </a:p>
        </p:txBody>
      </p:sp>
      <p:sp>
        <p:nvSpPr>
          <p:cNvPr id="10249" name="TextBox 23"/>
          <p:cNvSpPr txBox="1">
            <a:spLocks noChangeArrowheads="1"/>
          </p:cNvSpPr>
          <p:nvPr/>
        </p:nvSpPr>
        <p:spPr bwMode="auto">
          <a:xfrm>
            <a:off x="3810000" y="3048000"/>
            <a:ext cx="74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D</a:t>
            </a:r>
          </a:p>
        </p:txBody>
      </p:sp>
      <p:sp>
        <p:nvSpPr>
          <p:cNvPr id="10250" name="TextBox 23"/>
          <p:cNvSpPr txBox="1">
            <a:spLocks noChangeArrowheads="1"/>
          </p:cNvSpPr>
          <p:nvPr/>
        </p:nvSpPr>
        <p:spPr bwMode="auto">
          <a:xfrm>
            <a:off x="4343400" y="2590800"/>
            <a:ext cx="74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E</a:t>
            </a:r>
          </a:p>
        </p:txBody>
      </p:sp>
      <p:sp>
        <p:nvSpPr>
          <p:cNvPr id="10251" name="TextBox 23"/>
          <p:cNvSpPr txBox="1">
            <a:spLocks noChangeArrowheads="1"/>
          </p:cNvSpPr>
          <p:nvPr/>
        </p:nvSpPr>
        <p:spPr bwMode="auto">
          <a:xfrm>
            <a:off x="4953000" y="2133600"/>
            <a:ext cx="74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F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419872" y="1089025"/>
            <a:ext cx="2605201" cy="83099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en-US" sz="2400" dirty="0" smtClean="0">
                <a:solidFill>
                  <a:srgbClr val="28AAE4"/>
                </a:solidFill>
              </a:rPr>
              <a:t>irppt.com</a:t>
            </a:r>
          </a:p>
          <a:p>
            <a:pPr algn="ctr"/>
            <a:r>
              <a:rPr lang="fa-IR" sz="2400" dirty="0" smtClean="0">
                <a:solidFill>
                  <a:srgbClr val="28AAE4"/>
                </a:solidFill>
              </a:rPr>
              <a:t>مرکز پاورپوینت مادسیج</a:t>
            </a:r>
            <a:endParaRPr lang="fa-IR" sz="2400" dirty="0">
              <a:solidFill>
                <a:srgbClr val="28AAE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7762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www.designfreebies.org</a:t>
            </a:r>
          </a:p>
        </p:txBody>
      </p:sp>
      <p:sp>
        <p:nvSpPr>
          <p:cNvPr id="2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Company Logo</a:t>
            </a:r>
          </a:p>
        </p:txBody>
      </p:sp>
      <p:sp>
        <p:nvSpPr>
          <p:cNvPr id="1126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PH" smtClean="0">
                <a:latin typeface="Verdana" panose="020B0604030504040204" pitchFamily="34" charset="0"/>
              </a:rPr>
              <a:t>Diagram</a:t>
            </a:r>
            <a:endParaRPr lang="en-PH" sz="1800" smtClean="0">
              <a:latin typeface="Verdana" panose="020B0604030504040204" pitchFamily="34" charset="0"/>
            </a:endParaRPr>
          </a:p>
        </p:txBody>
      </p:sp>
      <p:sp>
        <p:nvSpPr>
          <p:cNvPr id="12294" name="AutoShape 4"/>
          <p:cNvSpPr>
            <a:spLocks noChangeArrowheads="1"/>
          </p:cNvSpPr>
          <p:nvPr/>
        </p:nvSpPr>
        <p:spPr bwMode="auto">
          <a:xfrm>
            <a:off x="3424238" y="2465388"/>
            <a:ext cx="2295525" cy="3155950"/>
          </a:xfrm>
          <a:prstGeom prst="roundRect">
            <a:avLst>
              <a:gd name="adj" fmla="val 4690"/>
            </a:avLst>
          </a:prstGeom>
          <a:noFill/>
          <a:ln w="57150">
            <a:solidFill>
              <a:schemeClr val="accent6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95237" name="AutoShape 5"/>
          <p:cNvSpPr>
            <a:spLocks noChangeArrowheads="1"/>
          </p:cNvSpPr>
          <p:nvPr/>
        </p:nvSpPr>
        <p:spPr bwMode="gray">
          <a:xfrm>
            <a:off x="3657600" y="2327275"/>
            <a:ext cx="1863725" cy="287338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PH">
              <a:latin typeface="Arial" charset="0"/>
            </a:endParaRPr>
          </a:p>
        </p:txBody>
      </p:sp>
      <p:sp>
        <p:nvSpPr>
          <p:cNvPr id="11271" name="AutoShape 8"/>
          <p:cNvSpPr>
            <a:spLocks noChangeArrowheads="1"/>
          </p:cNvSpPr>
          <p:nvPr/>
        </p:nvSpPr>
        <p:spPr bwMode="auto">
          <a:xfrm>
            <a:off x="5934075" y="2101850"/>
            <a:ext cx="2295525" cy="3155950"/>
          </a:xfrm>
          <a:prstGeom prst="roundRect">
            <a:avLst>
              <a:gd name="adj" fmla="val 4690"/>
            </a:avLst>
          </a:prstGeom>
          <a:noFill/>
          <a:ln w="57150">
            <a:solidFill>
              <a:srgbClr val="33BB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11272" name="AutoShape 9"/>
          <p:cNvSpPr>
            <a:spLocks noChangeArrowheads="1"/>
          </p:cNvSpPr>
          <p:nvPr/>
        </p:nvSpPr>
        <p:spPr bwMode="gray">
          <a:xfrm>
            <a:off x="6149975" y="1958975"/>
            <a:ext cx="1863725" cy="287338"/>
          </a:xfrm>
          <a:prstGeom prst="roundRect">
            <a:avLst>
              <a:gd name="adj" fmla="val 50000"/>
            </a:avLst>
          </a:prstGeom>
          <a:solidFill>
            <a:srgbClr val="28AAE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11273" name="Text Box 13"/>
          <p:cNvSpPr txBox="1">
            <a:spLocks noChangeArrowheads="1"/>
          </p:cNvSpPr>
          <p:nvPr/>
        </p:nvSpPr>
        <p:spPr bwMode="gray">
          <a:xfrm>
            <a:off x="3914775" y="2298700"/>
            <a:ext cx="13081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PH" sz="1400"/>
              <a:t>Add Your Title</a:t>
            </a:r>
          </a:p>
        </p:txBody>
      </p:sp>
      <p:sp>
        <p:nvSpPr>
          <p:cNvPr id="11274" name="Text Box 14"/>
          <p:cNvSpPr txBox="1">
            <a:spLocks noChangeArrowheads="1"/>
          </p:cNvSpPr>
          <p:nvPr/>
        </p:nvSpPr>
        <p:spPr bwMode="gray">
          <a:xfrm>
            <a:off x="6429375" y="1941513"/>
            <a:ext cx="13081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PH" sz="1400"/>
              <a:t>Add Your Title</a:t>
            </a:r>
          </a:p>
        </p:txBody>
      </p:sp>
      <p:sp>
        <p:nvSpPr>
          <p:cNvPr id="11275" name="AutoShape 16"/>
          <p:cNvSpPr>
            <a:spLocks noChangeArrowheads="1"/>
          </p:cNvSpPr>
          <p:nvPr/>
        </p:nvSpPr>
        <p:spPr bwMode="auto">
          <a:xfrm>
            <a:off x="914400" y="2759075"/>
            <a:ext cx="2295525" cy="3155950"/>
          </a:xfrm>
          <a:prstGeom prst="roundRect">
            <a:avLst>
              <a:gd name="adj" fmla="val 4690"/>
            </a:avLst>
          </a:prstGeom>
          <a:noFill/>
          <a:ln w="57150">
            <a:solidFill>
              <a:srgbClr val="FFC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11276" name="AutoShape 17"/>
          <p:cNvSpPr>
            <a:spLocks noChangeArrowheads="1"/>
          </p:cNvSpPr>
          <p:nvPr/>
        </p:nvSpPr>
        <p:spPr bwMode="gray">
          <a:xfrm>
            <a:off x="1130300" y="2616200"/>
            <a:ext cx="1863725" cy="287338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11277" name="Text Box 20"/>
          <p:cNvSpPr txBox="1">
            <a:spLocks noChangeArrowheads="1"/>
          </p:cNvSpPr>
          <p:nvPr/>
        </p:nvSpPr>
        <p:spPr bwMode="gray">
          <a:xfrm>
            <a:off x="1400175" y="2590800"/>
            <a:ext cx="13081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PH" sz="1400"/>
              <a:t>Add Your Title</a:t>
            </a:r>
          </a:p>
        </p:txBody>
      </p:sp>
      <p:sp>
        <p:nvSpPr>
          <p:cNvPr id="11278" name="Text Box 21"/>
          <p:cNvSpPr txBox="1">
            <a:spLocks noChangeArrowheads="1"/>
          </p:cNvSpPr>
          <p:nvPr/>
        </p:nvSpPr>
        <p:spPr bwMode="auto">
          <a:xfrm>
            <a:off x="990600" y="3019425"/>
            <a:ext cx="2133600" cy="278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/>
            <a:r>
              <a:rPr lang="en-PH" sz="1600"/>
              <a:t>Start by scheduling the time you need to prepare, including filling out a planner, writing your script, and speaking it out. When you speak it out, time it and record it. Listen to the recording and edit. </a:t>
            </a:r>
          </a:p>
        </p:txBody>
      </p:sp>
      <p:sp>
        <p:nvSpPr>
          <p:cNvPr id="11279" name="Text Box 22"/>
          <p:cNvSpPr txBox="1">
            <a:spLocks noChangeArrowheads="1"/>
          </p:cNvSpPr>
          <p:nvPr/>
        </p:nvSpPr>
        <p:spPr bwMode="auto">
          <a:xfrm>
            <a:off x="3505200" y="2698750"/>
            <a:ext cx="2133600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/>
            <a:r>
              <a:rPr lang="en-PH" sz="1600"/>
              <a:t>Storyboard your slides, based on your planner. Figure out the best way to show your points, including data, images, video, and diagrams. </a:t>
            </a:r>
          </a:p>
        </p:txBody>
      </p:sp>
      <p:sp>
        <p:nvSpPr>
          <p:cNvPr id="11280" name="Text Box 23"/>
          <p:cNvSpPr txBox="1">
            <a:spLocks noChangeArrowheads="1"/>
          </p:cNvSpPr>
          <p:nvPr/>
        </p:nvSpPr>
        <p:spPr bwMode="auto">
          <a:xfrm>
            <a:off x="6019800" y="2303463"/>
            <a:ext cx="2133600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/>
            <a:r>
              <a:rPr lang="en-PH" sz="1600"/>
              <a:t>Practice delivering your presentation several times until it’s smooth. Delivery is where the rubber hits the road, so you should never wing it. </a:t>
            </a:r>
          </a:p>
        </p:txBody>
      </p:sp>
      <p:pic>
        <p:nvPicPr>
          <p:cNvPr id="11281" name="Picture 18" descr="template-2-arrow-3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1447800"/>
            <a:ext cx="1795463" cy="833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82" name="Picture 19" descr="template-2-arrow-4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76639">
            <a:off x="2254250" y="1733550"/>
            <a:ext cx="1639888" cy="101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88409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PH" smtClean="0">
                <a:latin typeface="Arial" panose="020B0604020202020204" pitchFamily="34" charset="0"/>
              </a:rPr>
              <a:t>Table</a:t>
            </a:r>
          </a:p>
        </p:txBody>
      </p:sp>
      <p:graphicFrame>
        <p:nvGraphicFramePr>
          <p:cNvPr id="20549" name="Group 69"/>
          <p:cNvGraphicFramePr>
            <a:graphicFrameLocks noGrp="1"/>
          </p:cNvGraphicFramePr>
          <p:nvPr>
            <p:ph idx="1"/>
          </p:nvPr>
        </p:nvGraphicFramePr>
        <p:xfrm>
          <a:off x="838200" y="1828800"/>
          <a:ext cx="7467600" cy="3135316"/>
        </p:xfrm>
        <a:graphic>
          <a:graphicData uri="http://schemas.openxmlformats.org/drawingml/2006/table">
            <a:tbl>
              <a:tblPr/>
              <a:tblGrid>
                <a:gridCol w="1684338"/>
                <a:gridCol w="1174750"/>
                <a:gridCol w="1152525"/>
                <a:gridCol w="1149350"/>
                <a:gridCol w="1157287"/>
                <a:gridCol w="1149350"/>
              </a:tblGrid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>
                        <a:alpha val="6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>
                        <a:alpha val="6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75000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87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  <a:alpha val="7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95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535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744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</a:tr>
              <a:tr h="458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267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32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454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  <a:alpha val="7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65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544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123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123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565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242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  <a:alpha val="7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234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312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785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www.designfreebies.org</a:t>
            </a:r>
          </a:p>
        </p:txBody>
      </p:sp>
      <p:sp>
        <p:nvSpPr>
          <p:cNvPr id="6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Company Logo</a:t>
            </a:r>
          </a:p>
        </p:txBody>
      </p:sp>
    </p:spTree>
    <p:extLst>
      <p:ext uri="{BB962C8B-B14F-4D97-AF65-F5344CB8AC3E}">
        <p14:creationId xmlns:p14="http://schemas.microsoft.com/office/powerpoint/2010/main" val="3801220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s-E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s-E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cs typeface="Arial" panose="020B0604020202020204" pitchFamily="34" charset="0"/>
          </a:defRPr>
        </a:defPPr>
      </a:lstStyle>
    </a:lnDef>
  </a:objectDefaults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9313</TotalTime>
  <Words>189</Words>
  <Application>Microsoft Office PowerPoint</Application>
  <PresentationFormat>On-screen Show (4:3)</PresentationFormat>
  <Paragraphs>70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7" baseType="lpstr">
      <vt:lpstr>Arial</vt:lpstr>
      <vt:lpstr>Diseño predeterminado</vt:lpstr>
      <vt:lpstr>Presentation Title</vt:lpstr>
      <vt:lpstr>Pie Chart</vt:lpstr>
      <vt:lpstr>Bar Chart</vt:lpstr>
      <vt:lpstr>Diagram</vt:lpstr>
      <vt:lpstr>Table</vt:lpstr>
    </vt:vector>
  </TitlesOfParts>
  <Company>Toshiba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Mariajose</dc:creator>
  <cp:lastModifiedBy>Fatemeh</cp:lastModifiedBy>
  <cp:revision>866</cp:revision>
  <dcterms:created xsi:type="dcterms:W3CDTF">2010-05-23T14:28:12Z</dcterms:created>
  <dcterms:modified xsi:type="dcterms:W3CDTF">2015-11-21T04:00:32Z</dcterms:modified>
</cp:coreProperties>
</file>