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B2B2B2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75" d="100"/>
          <a:sy n="75" d="100"/>
        </p:scale>
        <p:origin x="9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916CC-9FD3-4616-9CDA-738AA408702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870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F9479-35F3-4D81-8B80-E593C5D5CAC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8031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3901A-810D-4D81-8A6C-484C69175C8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467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EFEF1-8341-41FC-BF47-DB669CAECD5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514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DCB4F-F7AF-4F34-8305-AE9B8FA80B7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610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43A48-2528-4DAB-A108-A949BF5DBB6F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263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C2C31-6FEA-4D56-8BF3-F15D82042D6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9569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A9EA0-BEC8-4E03-AB4B-279AAAD4868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9226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3D9B5-C45D-4A5E-BB55-85E60977303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4185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1DA20-EDDA-46B6-8A76-A41E02888D1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9592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90031-BF3C-4AA2-A7C9-5936A5F91C2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0257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87B1247-8B99-4D5A-9FB1-F636855D82E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323850" y="5373688"/>
            <a:ext cx="5761038" cy="544512"/>
          </a:xfrm>
          <a:noFill/>
          <a:ln/>
        </p:spPr>
        <p:txBody>
          <a:bodyPr anchor="ctr"/>
          <a:lstStyle/>
          <a:p>
            <a:pPr algn="l"/>
            <a:r>
              <a:rPr lang="es-UY" sz="4400" b="1" dirty="0" err="1">
                <a:solidFill>
                  <a:srgbClr val="B2B2B2"/>
                </a:solidFill>
              </a:rPr>
              <a:t>Presentation</a:t>
            </a:r>
            <a:r>
              <a:rPr lang="es-UY" sz="4400" b="1" dirty="0">
                <a:solidFill>
                  <a:srgbClr val="B2B2B2"/>
                </a:solidFill>
              </a:rPr>
              <a:t> </a:t>
            </a:r>
            <a:r>
              <a:rPr lang="es-UY" sz="4400" b="1" dirty="0" err="1">
                <a:solidFill>
                  <a:srgbClr val="B2B2B2"/>
                </a:solidFill>
              </a:rPr>
              <a:t>Title</a:t>
            </a:r>
            <a:endParaRPr lang="es-ES" sz="4400" b="1" dirty="0">
              <a:solidFill>
                <a:srgbClr val="B2B2B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256490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4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34599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85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02229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5769</TotalTime>
  <Words>185</Words>
  <Application>Microsoft Office PowerPoint</Application>
  <PresentationFormat>On-screen Show (4:3)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592</cp:revision>
  <dcterms:created xsi:type="dcterms:W3CDTF">2010-05-23T14:28:12Z</dcterms:created>
  <dcterms:modified xsi:type="dcterms:W3CDTF">2015-11-21T03:59:36Z</dcterms:modified>
</cp:coreProperties>
</file>