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E0C0A0"/>
    <a:srgbClr val="DDDDDD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5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03E2D-4B0F-4F2C-8EDC-C325873C931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0244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118E1-D7D2-4003-9A9A-723C3725B5C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777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EBE22E-A37B-47A3-A19D-C926911D03C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201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44520-F4D5-4257-B0BA-3A31DE8BAD4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1744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5A286-28F1-4414-8C66-6D36CB6F3B2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6645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585C1-CC4E-4F77-8CA2-8A4CCD1B54C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95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0AA14-2562-4E0C-9782-7F0C51867A3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736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487A5-A357-4B82-BAD8-E4C534EC137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314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19D00-899C-4400-B965-BCB968FB13D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434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A3343-B1F5-4F7B-BBC7-D17CD9DB881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134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401D5-35E8-4086-8F41-96A47D62B6D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014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BCEC30-8476-4A23-A409-2AAC58AF0159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50825" y="4292600"/>
            <a:ext cx="5254625" cy="647700"/>
          </a:xfrm>
        </p:spPr>
        <p:txBody>
          <a:bodyPr anchor="ctr"/>
          <a:lstStyle/>
          <a:p>
            <a:pPr algn="l"/>
            <a:r>
              <a:rPr lang="es-UY" sz="4000" b="1">
                <a:solidFill>
                  <a:srgbClr val="663300"/>
                </a:solidFill>
              </a:rPr>
              <a:t>Presentation Title</a:t>
            </a:r>
            <a:endParaRPr lang="es-ES" sz="4000" b="1">
              <a:solidFill>
                <a:srgbClr val="663300"/>
              </a:solidFill>
            </a:endParaRPr>
          </a:p>
        </p:txBody>
      </p:sp>
      <p:sp>
        <p:nvSpPr>
          <p:cNvPr id="2223" name="Rectangle 175"/>
          <p:cNvSpPr>
            <a:spLocks noChangeArrowheads="1"/>
          </p:cNvSpPr>
          <p:nvPr/>
        </p:nvSpPr>
        <p:spPr bwMode="auto">
          <a:xfrm>
            <a:off x="254000" y="4797425"/>
            <a:ext cx="52546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s-UY" sz="2000" b="1">
                <a:solidFill>
                  <a:srgbClr val="663300"/>
                </a:solidFill>
              </a:rPr>
              <a:t>Your company information</a:t>
            </a:r>
            <a:endParaRPr lang="es-ES" sz="2000" b="1">
              <a:solidFill>
                <a:srgbClr val="66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47667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9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4000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98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6474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5531</TotalTime>
  <Words>188</Words>
  <Application>Microsoft Office PowerPoint</Application>
  <PresentationFormat>On-screen Show (4:3)</PresentationFormat>
  <Paragraphs>69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754</cp:revision>
  <dcterms:created xsi:type="dcterms:W3CDTF">2010-05-23T14:28:12Z</dcterms:created>
  <dcterms:modified xsi:type="dcterms:W3CDTF">2015-11-21T03:56:07Z</dcterms:modified>
</cp:coreProperties>
</file>