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1" r:id="rId5"/>
    <p:sldId id="263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660066"/>
    <a:srgbClr val="660033"/>
    <a:srgbClr val="01515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3C845-AD4B-44D9-8FA0-3B1B3ABB9E4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5347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147D8-1BDF-4973-AAE4-CB45734B38F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7372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37D0F-1206-4D48-A65F-437219C4812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1035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7D717-8885-483F-B889-8EF0A92A1B0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5224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1D0853-C75C-4E31-A6AD-1BF7A520751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062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521B0-0442-43DD-A24D-AA0BC6B5DF1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153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E655-1299-46D4-A4EF-3283FA94D15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3963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67770-C39E-499E-A024-C22FBBD4B7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18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CA165-B3ED-4BD2-A65C-A8F867C60DB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0412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CA961-82D3-4F4C-A2D5-7CA33C2885E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67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1D558-BB07-4280-93BC-66BD14CA5DE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000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8EA67D-D4E4-4BAD-92FD-5D364BFB45A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50825" y="4868863"/>
            <a:ext cx="6840538" cy="647700"/>
          </a:xfrm>
        </p:spPr>
        <p:txBody>
          <a:bodyPr anchor="ctr"/>
          <a:lstStyle/>
          <a:p>
            <a:pPr algn="l"/>
            <a:r>
              <a:rPr lang="es-UY" sz="4400" b="1">
                <a:solidFill>
                  <a:schemeClr val="bg1"/>
                </a:solidFill>
              </a:rPr>
              <a:t>Presentation Title</a:t>
            </a:r>
            <a:endParaRPr lang="es-ES" sz="4400" b="1">
              <a:solidFill>
                <a:schemeClr val="bg1"/>
              </a:solidFill>
            </a:endParaRPr>
          </a:p>
        </p:txBody>
      </p:sp>
      <p:sp>
        <p:nvSpPr>
          <p:cNvPr id="2213" name="Rectangle 165"/>
          <p:cNvSpPr>
            <a:spLocks noChangeArrowheads="1"/>
          </p:cNvSpPr>
          <p:nvPr/>
        </p:nvSpPr>
        <p:spPr bwMode="auto">
          <a:xfrm>
            <a:off x="250825" y="5805488"/>
            <a:ext cx="489743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s-UY" sz="2000" b="1">
                <a:solidFill>
                  <a:schemeClr val="bg1"/>
                </a:solidFill>
              </a:rPr>
              <a:t>My name</a:t>
            </a:r>
            <a:br>
              <a:rPr lang="es-UY" sz="2000" b="1">
                <a:solidFill>
                  <a:schemeClr val="bg1"/>
                </a:solidFill>
              </a:rPr>
            </a:br>
            <a:r>
              <a:rPr lang="es-UY" sz="2000" b="1">
                <a:solidFill>
                  <a:schemeClr val="bg1"/>
                </a:solidFill>
              </a:rPr>
              <a:t>My position, contact information</a:t>
            </a:r>
            <a:br>
              <a:rPr lang="es-UY" sz="2000" b="1">
                <a:solidFill>
                  <a:schemeClr val="bg1"/>
                </a:solidFill>
              </a:rPr>
            </a:br>
            <a:r>
              <a:rPr lang="es-UY" sz="2000" b="1">
                <a:solidFill>
                  <a:schemeClr val="bg1"/>
                </a:solidFill>
              </a:rPr>
              <a:t>or project description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8493" y="184482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99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46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7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5129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1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2" name="Picture 16" descr="button-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button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8" descr="button-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9" descr="button-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83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39770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2813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4897</TotalTime>
  <Words>99</Words>
  <Application>Microsoft Office PowerPoint</Application>
  <PresentationFormat>On-screen Show (4:3)</PresentationFormat>
  <Paragraphs>69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Contents</vt:lpstr>
      <vt:lpstr>Bar Chart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704</cp:revision>
  <dcterms:created xsi:type="dcterms:W3CDTF">2010-05-23T14:28:12Z</dcterms:created>
  <dcterms:modified xsi:type="dcterms:W3CDTF">2015-11-21T03:57:49Z</dcterms:modified>
</cp:coreProperties>
</file>