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  <p:sldId id="262" r:id="rId5"/>
    <p:sldId id="263" r:id="rId6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94" autoAdjust="0"/>
    <p:restoredTop sz="94652" autoAdjust="0"/>
  </p:normalViewPr>
  <p:slideViewPr>
    <p:cSldViewPr>
      <p:cViewPr varScale="1">
        <p:scale>
          <a:sx n="75" d="100"/>
          <a:sy n="75" d="100"/>
        </p:scale>
        <p:origin x="129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A526D5-C3DF-4D68-B87D-D4B91848682B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59565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BEB53B-A0EB-4B40-9AFB-E35A745BDCAE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78588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8B1C8F-A1F1-4F5C-8360-B4100B5A7B2E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78809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1AD93A-44FA-4C31-8CF9-4DABEF56ACA0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18588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63DD65-C91D-42DB-80D5-E24E05C25FDF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046769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A2F305-C0F1-4DE1-84F5-534CE519926B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141562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8AEDEF-DBCF-46C3-B4DE-733E06F4C8B9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47662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D8A08B-3EC8-4E3A-86AE-C56DCB7899F6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88740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DA99D8-1561-46D5-B555-2C6F696264F5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85564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D25A03-78ED-40C8-8745-73C1A8EC7C5F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8831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B8B2A5-3246-4B3A-B9FE-391C89FA1E7B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01920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09EC67D-34E6-4B9D-9E65-D30BECD133E1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 bwMode="black">
          <a:xfrm>
            <a:off x="1600200" y="2895600"/>
            <a:ext cx="5943600" cy="1752600"/>
          </a:xfrm>
        </p:spPr>
        <p:txBody>
          <a:bodyPr/>
          <a:lstStyle/>
          <a:p>
            <a:r>
              <a:rPr lang="en-PH" sz="3200" smtClean="0">
                <a:latin typeface="Verdana" panose="020B0604030504040204" pitchFamily="34" charset="0"/>
              </a:rPr>
              <a:t>PowerPoint</a:t>
            </a:r>
            <a:r>
              <a:rPr lang="en-PH" smtClean="0">
                <a:latin typeface="Verdana" panose="020B0604030504040204" pitchFamily="34" charset="0"/>
              </a:rPr>
              <a:t> </a:t>
            </a:r>
            <a:r>
              <a:rPr lang="en-PH" sz="6600" smtClean="0">
                <a:latin typeface="Verdana" panose="020B0604030504040204" pitchFamily="34" charset="0"/>
              </a:rPr>
              <a:t>Template</a:t>
            </a: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1600200" y="4724400"/>
            <a:ext cx="5943600" cy="381000"/>
          </a:xfrm>
        </p:spPr>
        <p:txBody>
          <a:bodyPr/>
          <a:lstStyle/>
          <a:p>
            <a:pPr>
              <a:defRPr/>
            </a:pPr>
            <a:r>
              <a:rPr lang="en-PH" smtClean="0">
                <a:latin typeface="Verdana" pitchFamily="34" charset="0"/>
              </a:rPr>
              <a:t>www.designfreebies.org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83968" y="1772816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28AAE4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rgbClr val="28AAE4"/>
                </a:solidFill>
              </a:rPr>
              <a:t>مرکز پاورپوینت مادسیج</a:t>
            </a:r>
            <a:endParaRPr lang="fa-IR" sz="2400" dirty="0">
              <a:solidFill>
                <a:srgbClr val="28AAE4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0" descr="swirl.png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743075" y="2200275"/>
            <a:ext cx="520065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Oval 34"/>
          <p:cNvSpPr>
            <a:spLocks noChangeArrowheads="1"/>
          </p:cNvSpPr>
          <p:nvPr/>
        </p:nvSpPr>
        <p:spPr bwMode="gray">
          <a:xfrm rot="-723406">
            <a:off x="3606800" y="4938713"/>
            <a:ext cx="1395413" cy="64770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8196" name="Picture 38" descr="ball-2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352800"/>
            <a:ext cx="193357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solidFill>
                  <a:schemeClr val="bg1"/>
                </a:solidFill>
                <a:latin typeface="Verdana" panose="020B0604030504040204" pitchFamily="34" charset="0"/>
              </a:rPr>
              <a:t> Circular Diagram</a:t>
            </a:r>
          </a:p>
        </p:txBody>
      </p:sp>
      <p:sp>
        <p:nvSpPr>
          <p:cNvPr id="19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 dirty="0"/>
              <a:t>www.designfreebies.org</a:t>
            </a:r>
          </a:p>
        </p:txBody>
      </p:sp>
      <p:sp>
        <p:nvSpPr>
          <p:cNvPr id="20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22" name="Text Box 33"/>
          <p:cNvSpPr txBox="1">
            <a:spLocks noChangeArrowheads="1"/>
          </p:cNvSpPr>
          <p:nvPr/>
        </p:nvSpPr>
        <p:spPr bwMode="auto">
          <a:xfrm>
            <a:off x="5562600" y="2971800"/>
            <a:ext cx="28194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en-PH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Add Your Title</a:t>
            </a:r>
            <a:endParaRPr lang="en-PH" sz="2800" dirty="0">
              <a:latin typeface="Arial" charset="0"/>
            </a:endParaRPr>
          </a:p>
        </p:txBody>
      </p:sp>
      <p:sp>
        <p:nvSpPr>
          <p:cNvPr id="8201" name="Text Box 39"/>
          <p:cNvSpPr txBox="1">
            <a:spLocks noChangeArrowheads="1"/>
          </p:cNvSpPr>
          <p:nvPr/>
        </p:nvSpPr>
        <p:spPr bwMode="gray">
          <a:xfrm>
            <a:off x="3997325" y="3979863"/>
            <a:ext cx="8763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2800">
                <a:solidFill>
                  <a:srgbClr val="000000"/>
                </a:solidFill>
              </a:rPr>
              <a:t>Text</a:t>
            </a:r>
            <a:endParaRPr lang="en-PH"/>
          </a:p>
        </p:txBody>
      </p:sp>
      <p:sp>
        <p:nvSpPr>
          <p:cNvPr id="8202" name="Oval 34"/>
          <p:cNvSpPr>
            <a:spLocks noChangeArrowheads="1"/>
          </p:cNvSpPr>
          <p:nvPr/>
        </p:nvSpPr>
        <p:spPr bwMode="gray">
          <a:xfrm rot="-723406">
            <a:off x="1416050" y="3925888"/>
            <a:ext cx="1168400" cy="542925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8203" name="Picture 39" descr="ball-2-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819400"/>
            <a:ext cx="14478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4" name="Oval 34"/>
          <p:cNvSpPr>
            <a:spLocks noChangeArrowheads="1"/>
          </p:cNvSpPr>
          <p:nvPr/>
        </p:nvSpPr>
        <p:spPr bwMode="gray">
          <a:xfrm rot="-723406">
            <a:off x="2630488" y="2392363"/>
            <a:ext cx="1068387" cy="49530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8205" name="Oval 34"/>
          <p:cNvSpPr>
            <a:spLocks noChangeArrowheads="1"/>
          </p:cNvSpPr>
          <p:nvPr/>
        </p:nvSpPr>
        <p:spPr bwMode="gray">
          <a:xfrm rot="-723406">
            <a:off x="4375150" y="1911350"/>
            <a:ext cx="835025" cy="38735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8206" name="Picture 41" descr="ball-2-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676400"/>
            <a:ext cx="1042988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7" name="Picture 42" descr="ball-2-4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371600"/>
            <a:ext cx="814388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8" name="Text Box 39"/>
          <p:cNvSpPr txBox="1">
            <a:spLocks noChangeArrowheads="1"/>
          </p:cNvSpPr>
          <p:nvPr/>
        </p:nvSpPr>
        <p:spPr bwMode="gray">
          <a:xfrm>
            <a:off x="1676400" y="3276600"/>
            <a:ext cx="76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2000">
                <a:solidFill>
                  <a:srgbClr val="000000"/>
                </a:solidFill>
              </a:rPr>
              <a:t>Text</a:t>
            </a:r>
            <a:endParaRPr lang="en-PH" sz="2000"/>
          </a:p>
        </p:txBody>
      </p:sp>
      <p:sp>
        <p:nvSpPr>
          <p:cNvPr id="8209" name="Text Box 39"/>
          <p:cNvSpPr txBox="1">
            <a:spLocks noChangeArrowheads="1"/>
          </p:cNvSpPr>
          <p:nvPr/>
        </p:nvSpPr>
        <p:spPr bwMode="gray">
          <a:xfrm>
            <a:off x="2971800" y="1905000"/>
            <a:ext cx="76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>
                <a:solidFill>
                  <a:srgbClr val="000000"/>
                </a:solidFill>
              </a:rPr>
              <a:t>Text</a:t>
            </a:r>
            <a:endParaRPr lang="en-PH"/>
          </a:p>
        </p:txBody>
      </p:sp>
      <p:sp>
        <p:nvSpPr>
          <p:cNvPr id="8210" name="Text Box 39"/>
          <p:cNvSpPr txBox="1">
            <a:spLocks noChangeArrowheads="1"/>
          </p:cNvSpPr>
          <p:nvPr/>
        </p:nvSpPr>
        <p:spPr bwMode="gray">
          <a:xfrm>
            <a:off x="4495800" y="1447800"/>
            <a:ext cx="762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1600">
                <a:solidFill>
                  <a:schemeClr val="bg1"/>
                </a:solidFill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513614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0" descr="template-3-ba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828800"/>
            <a:ext cx="5229225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z="3600" smtClean="0">
                <a:solidFill>
                  <a:schemeClr val="bg1"/>
                </a:solidFill>
                <a:latin typeface="Verdana" panose="020B0604030504040204" pitchFamily="34" charset="0"/>
              </a:rPr>
              <a:t>Bar Chart</a:t>
            </a:r>
            <a:endParaRPr lang="en-PH" sz="2000" smtClean="0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10246" name="TextBox 20"/>
          <p:cNvSpPr txBox="1">
            <a:spLocks noChangeArrowheads="1"/>
          </p:cNvSpPr>
          <p:nvPr/>
        </p:nvSpPr>
        <p:spPr bwMode="auto">
          <a:xfrm>
            <a:off x="2286000" y="3962400"/>
            <a:ext cx="722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A</a:t>
            </a:r>
          </a:p>
        </p:txBody>
      </p:sp>
      <p:sp>
        <p:nvSpPr>
          <p:cNvPr id="10247" name="TextBox 21"/>
          <p:cNvSpPr txBox="1">
            <a:spLocks noChangeArrowheads="1"/>
          </p:cNvSpPr>
          <p:nvPr/>
        </p:nvSpPr>
        <p:spPr bwMode="auto">
          <a:xfrm>
            <a:off x="2819400" y="3730625"/>
            <a:ext cx="7334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B</a:t>
            </a:r>
          </a:p>
        </p:txBody>
      </p:sp>
      <p:sp>
        <p:nvSpPr>
          <p:cNvPr id="10248" name="TextBox 22"/>
          <p:cNvSpPr txBox="1">
            <a:spLocks noChangeArrowheads="1"/>
          </p:cNvSpPr>
          <p:nvPr/>
        </p:nvSpPr>
        <p:spPr bwMode="auto">
          <a:xfrm>
            <a:off x="3276600" y="3352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C</a:t>
            </a:r>
          </a:p>
        </p:txBody>
      </p:sp>
      <p:sp>
        <p:nvSpPr>
          <p:cNvPr id="10249" name="TextBox 23"/>
          <p:cNvSpPr txBox="1">
            <a:spLocks noChangeArrowheads="1"/>
          </p:cNvSpPr>
          <p:nvPr/>
        </p:nvSpPr>
        <p:spPr bwMode="auto">
          <a:xfrm>
            <a:off x="3810000" y="30480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D</a:t>
            </a:r>
          </a:p>
        </p:txBody>
      </p:sp>
      <p:sp>
        <p:nvSpPr>
          <p:cNvPr id="10250" name="TextBox 23"/>
          <p:cNvSpPr txBox="1">
            <a:spLocks noChangeArrowheads="1"/>
          </p:cNvSpPr>
          <p:nvPr/>
        </p:nvSpPr>
        <p:spPr bwMode="auto">
          <a:xfrm>
            <a:off x="4343400" y="2590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E</a:t>
            </a:r>
          </a:p>
        </p:txBody>
      </p:sp>
      <p:sp>
        <p:nvSpPr>
          <p:cNvPr id="10251" name="TextBox 23"/>
          <p:cNvSpPr txBox="1">
            <a:spLocks noChangeArrowheads="1"/>
          </p:cNvSpPr>
          <p:nvPr/>
        </p:nvSpPr>
        <p:spPr bwMode="auto">
          <a:xfrm>
            <a:off x="4953000" y="21336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F</a:t>
            </a:r>
          </a:p>
        </p:txBody>
      </p:sp>
    </p:spTree>
    <p:extLst>
      <p:ext uri="{BB962C8B-B14F-4D97-AF65-F5344CB8AC3E}">
        <p14:creationId xmlns:p14="http://schemas.microsoft.com/office/powerpoint/2010/main" val="3540213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2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latin typeface="Verdana" panose="020B0604030504040204" pitchFamily="34" charset="0"/>
              </a:rPr>
              <a:t>Diagram</a:t>
            </a:r>
            <a:endParaRPr lang="en-PH" sz="1800" smtClean="0">
              <a:latin typeface="Verdana" panose="020B0604030504040204" pitchFamily="34" charset="0"/>
            </a:endParaRPr>
          </a:p>
        </p:txBody>
      </p:sp>
      <p:sp>
        <p:nvSpPr>
          <p:cNvPr id="12294" name="AutoShape 4"/>
          <p:cNvSpPr>
            <a:spLocks noChangeArrowheads="1"/>
          </p:cNvSpPr>
          <p:nvPr/>
        </p:nvSpPr>
        <p:spPr bwMode="auto">
          <a:xfrm>
            <a:off x="3424238" y="2465388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5237" name="AutoShape 5"/>
          <p:cNvSpPr>
            <a:spLocks noChangeArrowheads="1"/>
          </p:cNvSpPr>
          <p:nvPr/>
        </p:nvSpPr>
        <p:spPr bwMode="gray">
          <a:xfrm>
            <a:off x="3657600" y="2327275"/>
            <a:ext cx="1863725" cy="287338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PH">
              <a:latin typeface="Arial" charset="0"/>
            </a:endParaRPr>
          </a:p>
        </p:txBody>
      </p:sp>
      <p:sp>
        <p:nvSpPr>
          <p:cNvPr id="11271" name="AutoShape 8"/>
          <p:cNvSpPr>
            <a:spLocks noChangeArrowheads="1"/>
          </p:cNvSpPr>
          <p:nvPr/>
        </p:nvSpPr>
        <p:spPr bwMode="auto">
          <a:xfrm>
            <a:off x="5934075" y="2101850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33BB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2" name="AutoShape 9"/>
          <p:cNvSpPr>
            <a:spLocks noChangeArrowheads="1"/>
          </p:cNvSpPr>
          <p:nvPr/>
        </p:nvSpPr>
        <p:spPr bwMode="gray">
          <a:xfrm>
            <a:off x="6149975" y="1958975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28AA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3" name="Text Box 13"/>
          <p:cNvSpPr txBox="1">
            <a:spLocks noChangeArrowheads="1"/>
          </p:cNvSpPr>
          <p:nvPr/>
        </p:nvSpPr>
        <p:spPr bwMode="gray">
          <a:xfrm>
            <a:off x="3914775" y="2298700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4" name="Text Box 14"/>
          <p:cNvSpPr txBox="1">
            <a:spLocks noChangeArrowheads="1"/>
          </p:cNvSpPr>
          <p:nvPr/>
        </p:nvSpPr>
        <p:spPr bwMode="gray">
          <a:xfrm>
            <a:off x="6429375" y="1941513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5" name="AutoShape 16"/>
          <p:cNvSpPr>
            <a:spLocks noChangeArrowheads="1"/>
          </p:cNvSpPr>
          <p:nvPr/>
        </p:nvSpPr>
        <p:spPr bwMode="auto">
          <a:xfrm>
            <a:off x="914400" y="2759075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6" name="AutoShape 17"/>
          <p:cNvSpPr>
            <a:spLocks noChangeArrowheads="1"/>
          </p:cNvSpPr>
          <p:nvPr/>
        </p:nvSpPr>
        <p:spPr bwMode="gray">
          <a:xfrm>
            <a:off x="1130300" y="2616200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7" name="Text Box 20"/>
          <p:cNvSpPr txBox="1">
            <a:spLocks noChangeArrowheads="1"/>
          </p:cNvSpPr>
          <p:nvPr/>
        </p:nvSpPr>
        <p:spPr bwMode="gray">
          <a:xfrm>
            <a:off x="1400175" y="2590800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8" name="Text Box 21"/>
          <p:cNvSpPr txBox="1">
            <a:spLocks noChangeArrowheads="1"/>
          </p:cNvSpPr>
          <p:nvPr/>
        </p:nvSpPr>
        <p:spPr bwMode="auto">
          <a:xfrm>
            <a:off x="990600" y="3019425"/>
            <a:ext cx="213360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Start by scheduling the time you need to prepare, including filling out a planner, writing your script, and speaking it out. When you speak it out, time it and record it. Listen to the recording and edit. </a:t>
            </a:r>
          </a:p>
        </p:txBody>
      </p:sp>
      <p:sp>
        <p:nvSpPr>
          <p:cNvPr id="11279" name="Text Box 22"/>
          <p:cNvSpPr txBox="1">
            <a:spLocks noChangeArrowheads="1"/>
          </p:cNvSpPr>
          <p:nvPr/>
        </p:nvSpPr>
        <p:spPr bwMode="auto">
          <a:xfrm>
            <a:off x="3505200" y="2698750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Storyboard your slides, based on your planner. Figure out the best way to show your points, including data, images, video, and diagrams. </a:t>
            </a:r>
          </a:p>
        </p:txBody>
      </p:sp>
      <p:sp>
        <p:nvSpPr>
          <p:cNvPr id="11280" name="Text Box 23"/>
          <p:cNvSpPr txBox="1">
            <a:spLocks noChangeArrowheads="1"/>
          </p:cNvSpPr>
          <p:nvPr/>
        </p:nvSpPr>
        <p:spPr bwMode="auto">
          <a:xfrm>
            <a:off x="6019800" y="2303463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Practice delivering your presentation several times until it’s smooth. Delivery is where the rubber hits the road, so you should never wing it. </a:t>
            </a:r>
          </a:p>
        </p:txBody>
      </p:sp>
      <p:pic>
        <p:nvPicPr>
          <p:cNvPr id="11281" name="Picture 18" descr="template-2-arrow-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447800"/>
            <a:ext cx="1795463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2" name="Picture 19" descr="template-2-arrow-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6639">
            <a:off x="2254250" y="1733550"/>
            <a:ext cx="1639888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3434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latin typeface="Arial" panose="020B0604020202020204" pitchFamily="34" charset="0"/>
              </a:rPr>
              <a:t>Table</a:t>
            </a:r>
          </a:p>
        </p:txBody>
      </p:sp>
      <p:graphicFrame>
        <p:nvGraphicFramePr>
          <p:cNvPr id="20549" name="Group 69"/>
          <p:cNvGraphicFramePr>
            <a:graphicFrameLocks noGrp="1"/>
          </p:cNvGraphicFramePr>
          <p:nvPr>
            <p:ph idx="1"/>
          </p:nvPr>
        </p:nvGraphicFramePr>
        <p:xfrm>
          <a:off x="838200" y="1828800"/>
          <a:ext cx="7467600" cy="3135316"/>
        </p:xfrm>
        <a:graphic>
          <a:graphicData uri="http://schemas.openxmlformats.org/drawingml/2006/table">
            <a:tbl>
              <a:tblPr/>
              <a:tblGrid>
                <a:gridCol w="1684338"/>
                <a:gridCol w="1174750"/>
                <a:gridCol w="1152525"/>
                <a:gridCol w="1149350"/>
                <a:gridCol w="1157287"/>
                <a:gridCol w="1149350"/>
              </a:tblGrid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95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535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267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454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312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6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294605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587</TotalTime>
  <Words>194</Words>
  <Application>Microsoft Office PowerPoint</Application>
  <PresentationFormat>On-screen Show (4:3)</PresentationFormat>
  <Paragraphs>74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Arial</vt:lpstr>
      <vt:lpstr>Diseño predeterminado</vt:lpstr>
      <vt:lpstr>PowerPoint Template</vt:lpstr>
      <vt:lpstr> Circular Diagram</vt:lpstr>
      <vt:lpstr>Bar Chart</vt:lpstr>
      <vt:lpstr>Diagram</vt:lpstr>
      <vt:lpstr>Table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Fatemeh</cp:lastModifiedBy>
  <cp:revision>31</cp:revision>
  <dcterms:created xsi:type="dcterms:W3CDTF">2010-05-23T14:28:12Z</dcterms:created>
  <dcterms:modified xsi:type="dcterms:W3CDTF">2015-11-21T03:52:06Z</dcterms:modified>
</cp:coreProperties>
</file>