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5E"/>
    <a:srgbClr val="BE0260"/>
    <a:srgbClr val="018ACF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4345230"/>
            <a:ext cx="7772400" cy="137434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6940" y="297088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800772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1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9653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26402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9653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26402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Click to edit </a:t>
            </a:r>
          </a:p>
          <a:p>
            <a:r>
              <a:rPr lang="en-US" smtClean="0"/>
              <a:t>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47340" y="98572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59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Fatemeh</cp:lastModifiedBy>
  <cp:revision>29</cp:revision>
  <dcterms:created xsi:type="dcterms:W3CDTF">2013-08-21T19:17:07Z</dcterms:created>
  <dcterms:modified xsi:type="dcterms:W3CDTF">2015-11-21T03:50:12Z</dcterms:modified>
</cp:coreProperties>
</file>