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25198"/>
    <a:srgbClr val="000099"/>
    <a:srgbClr val="1C1C1C"/>
    <a:srgbClr val="3366FF"/>
    <a:srgbClr val="990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75" autoAdjust="0"/>
    <p:restoredTop sz="94652" autoAdjust="0"/>
  </p:normalViewPr>
  <p:slideViewPr>
    <p:cSldViewPr>
      <p:cViewPr varScale="1">
        <p:scale>
          <a:sx n="75" d="100"/>
          <a:sy n="75" d="100"/>
        </p:scale>
        <p:origin x="99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F04139-6557-4754-883A-BF5BD71F1299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984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836B5-437B-48E6-9700-8FF245AF7DA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860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587D1-81D1-4994-B084-63B0D5DAF36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717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4AAAE7-F506-4B69-BF52-D8CBC77DC2F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7932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D14BE-468D-4479-B115-17A7469912A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4489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1F1467-7A80-413C-8029-7B20B51315B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16447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7AFAE-FF3C-441A-98B6-241CBCCDFA75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252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7F3F-3C5A-4BD5-920F-148AF4D3867A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16831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9E9825-418D-45E7-9FF4-27C4BF5F1A6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165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7D4F-36D5-44B0-A3BC-AD1913B72FD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26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D564CF-E0D1-4FD1-B84B-72B863E6636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5096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EED85FE-87C6-4BF7-861B-111F487DB386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Rectangle 110"/>
          <p:cNvSpPr>
            <a:spLocks noGrp="1" noChangeArrowheads="1"/>
          </p:cNvSpPr>
          <p:nvPr>
            <p:ph type="ctrTitle"/>
          </p:nvPr>
        </p:nvSpPr>
        <p:spPr>
          <a:xfrm>
            <a:off x="250825" y="4437063"/>
            <a:ext cx="4967288" cy="544512"/>
          </a:xfrm>
          <a:noFill/>
          <a:ln/>
        </p:spPr>
        <p:txBody>
          <a:bodyPr anchor="ctr"/>
          <a:lstStyle/>
          <a:p>
            <a:pPr algn="l"/>
            <a:r>
              <a:rPr lang="es-UY" sz="4000" b="1">
                <a:solidFill>
                  <a:schemeClr val="tx1"/>
                </a:solidFill>
              </a:rPr>
              <a:t>Presentation Title</a:t>
            </a:r>
            <a:endParaRPr lang="es-ES" sz="4000" b="1">
              <a:solidFill>
                <a:schemeClr val="tx1"/>
              </a:solidFill>
            </a:endParaRPr>
          </a:p>
        </p:txBody>
      </p:sp>
      <p:sp>
        <p:nvSpPr>
          <p:cNvPr id="2167" name="Rectangle 119"/>
          <p:cNvSpPr>
            <a:spLocks noChangeArrowheads="1"/>
          </p:cNvSpPr>
          <p:nvPr/>
        </p:nvSpPr>
        <p:spPr bwMode="auto">
          <a:xfrm>
            <a:off x="250825" y="5013325"/>
            <a:ext cx="4967288" cy="54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/>
            <a:r>
              <a:rPr lang="es-UY" sz="1800" b="1">
                <a:solidFill>
                  <a:schemeClr val="tx1"/>
                </a:solidFill>
              </a:rPr>
              <a:t>Your company information</a:t>
            </a:r>
            <a:endParaRPr lang="es-ES" sz="1800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16288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2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41130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2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Verdana" panose="020B0604030504040204" pitchFamily="34" charset="0"/>
              </a:rPr>
              <a:t>Diagram</a:t>
            </a:r>
            <a:endParaRPr lang="en-PH" sz="1800" smtClean="0">
              <a:latin typeface="Verdana" panose="020B0604030504040204" pitchFamily="34" charset="0"/>
            </a:endParaRPr>
          </a:p>
        </p:txBody>
      </p:sp>
      <p:sp>
        <p:nvSpPr>
          <p:cNvPr id="12294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sp>
        <p:nvSpPr>
          <p:cNvPr id="95237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latin typeface="Arial" charset="0"/>
            </a:endParaRPr>
          </a:p>
        </p:txBody>
      </p:sp>
      <p:sp>
        <p:nvSpPr>
          <p:cNvPr id="11271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2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3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4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5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6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7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/>
              <a:t>Add Your Title</a:t>
            </a:r>
          </a:p>
        </p:txBody>
      </p:sp>
      <p:sp>
        <p:nvSpPr>
          <p:cNvPr id="11278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1279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1280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/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1281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61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403754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5703</TotalTime>
  <Words>188</Words>
  <Application>Microsoft Office PowerPoint</Application>
  <PresentationFormat>On-screen Show (4:3)</PresentationFormat>
  <Paragraphs>69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Arial</vt:lpstr>
      <vt:lpstr>Diseño predeterminado</vt:lpstr>
      <vt:lpstr>Presentation Title</vt:lpstr>
      <vt:lpstr>Pie Chart</vt:lpstr>
      <vt:lpstr>Bar Chart</vt:lpstr>
      <vt:lpstr>Diagram</vt:lpstr>
      <vt:lpstr>Table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Fatemeh</cp:lastModifiedBy>
  <cp:revision>608</cp:revision>
  <dcterms:created xsi:type="dcterms:W3CDTF">2010-05-23T14:28:12Z</dcterms:created>
  <dcterms:modified xsi:type="dcterms:W3CDTF">2015-11-21T04:02:16Z</dcterms:modified>
</cp:coreProperties>
</file>