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B92D14"/>
    <a:srgbClr val="35759D"/>
    <a:srgbClr val="35B19D"/>
    <a:srgbClr val="20A6C6"/>
    <a:srgbClr val="DEDEDE"/>
    <a:srgbClr val="0033C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2536" autoAdjust="0"/>
    <p:restoredTop sz="95596" autoAdjust="0"/>
  </p:normalViewPr>
  <p:slideViewPr>
    <p:cSldViewPr>
      <p:cViewPr>
        <p:scale>
          <a:sx n="70" d="100"/>
          <a:sy n="70" d="100"/>
        </p:scale>
        <p:origin x="-1422" y="-57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65459AC-0BA8-4D3E-981A-505F9CD2F37D}" type="slidenum">
              <a:rPr lang="en-US"/>
              <a:pPr/>
              <a:t>‹#›</a:t>
            </a:fld>
            <a:endParaRPr lang="en-US"/>
          </a:p>
        </p:txBody>
      </p:sp>
    </p:spTree>
    <p:extLst>
      <p:ext uri="{BB962C8B-B14F-4D97-AF65-F5344CB8AC3E}">
        <p14:creationId xmlns:p14="http://schemas.microsoft.com/office/powerpoint/2010/main" val="144515762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AFAE06-7AA7-4F6F-96FB-210CBC77E43A}" type="slidenum">
              <a:rPr lang="en-US"/>
              <a:pPr/>
              <a:t>1</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4550EB-7218-45F5-8105-60A03B7BBD5C}" type="slidenum">
              <a:rPr lang="en-US"/>
              <a:pPr/>
              <a:t>2</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AEF720-3617-4B78-BB88-08A1A0AD06F5}" type="slidenum">
              <a:rPr lang="en-US"/>
              <a:pPr/>
              <a:t>3</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3132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045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0114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8487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8164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3562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94205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9793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87734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49019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95250" y="2724150"/>
            <a:ext cx="3276600" cy="116205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pPr algn="ctr"/>
            <a:r>
              <a:rPr lang="en-US" sz="4000"/>
              <a:t>Name of</a:t>
            </a:r>
            <a:br>
              <a:rPr lang="en-US" sz="4000"/>
            </a:br>
            <a:r>
              <a:rPr lang="en-US" sz="4000"/>
              <a:t>presentation</a:t>
            </a:r>
            <a:endParaRPr lang="ru-RU" sz="4000"/>
          </a:p>
        </p:txBody>
      </p:sp>
      <p:sp>
        <p:nvSpPr>
          <p:cNvPr id="2056" name="Rectangle 8"/>
          <p:cNvSpPr>
            <a:spLocks noGrp="1" noChangeArrowheads="1"/>
          </p:cNvSpPr>
          <p:nvPr>
            <p:ph type="subTitle" idx="1"/>
          </p:nvPr>
        </p:nvSpPr>
        <p:spPr>
          <a:xfrm>
            <a:off x="247650" y="3943350"/>
            <a:ext cx="2895600" cy="47625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pPr algn="ctr">
              <a:lnSpc>
                <a:spcPct val="90000"/>
              </a:lnSpc>
            </a:pPr>
            <a:r>
              <a:rPr lang="en-US" sz="2300"/>
              <a:t>Company name</a:t>
            </a:r>
            <a:endParaRPr lang="ru-RU" sz="23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990600" y="395288"/>
            <a:ext cx="7315200" cy="715962"/>
          </a:xfrm>
          <a:extLst>
            <a:ext uri="{AF507438-7753-43E0-B8FC-AC1667EBCBE1}">
              <a14:hiddenEffects xmlns:a14="http://schemas.microsoft.com/office/drawing/2010/main">
                <a:effectLst>
                  <a:outerShdw dist="17961" dir="2700000" algn="ctr" rotWithShape="0">
                    <a:srgbClr val="008000"/>
                  </a:outerShdw>
                </a:effectLst>
              </a14:hiddenEffects>
            </a:ext>
          </a:extLst>
        </p:spPr>
        <p:txBody>
          <a:bodyPr/>
          <a:lstStyle/>
          <a:p>
            <a:r>
              <a:rPr lang="en-US" sz="4000">
                <a:solidFill>
                  <a:schemeClr val="bg1"/>
                </a:solidFill>
              </a:rPr>
              <a:t>Slide master</a:t>
            </a:r>
            <a:endParaRPr lang="ru-RU" sz="4000">
              <a:solidFill>
                <a:schemeClr val="bg1"/>
              </a:solidFill>
            </a:endParaRPr>
          </a:p>
        </p:txBody>
      </p:sp>
      <p:sp>
        <p:nvSpPr>
          <p:cNvPr id="17413" name="Rectangle 5"/>
          <p:cNvSpPr>
            <a:spLocks noGrp="1" noChangeArrowheads="1"/>
          </p:cNvSpPr>
          <p:nvPr>
            <p:ph type="body" idx="1"/>
          </p:nvPr>
        </p:nvSpPr>
        <p:spPr>
          <a:xfrm>
            <a:off x="1066800" y="1600200"/>
            <a:ext cx="7315200" cy="4191000"/>
          </a:xfrm>
        </p:spPr>
        <p:txBody>
          <a:bodyPr/>
          <a:lstStyle/>
          <a:p>
            <a:pPr>
              <a:lnSpc>
                <a:spcPct val="80000"/>
              </a:lnSpc>
            </a:pPr>
            <a:r>
              <a:rPr lang="en-US" altLang="ko-KR" sz="2000">
                <a:latin typeface="Verdana" pitchFamily="34" charset="0"/>
                <a:ea typeface="굴림" charset="-127"/>
              </a:rPr>
              <a:t>Your Text here</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a:p>
          <a:p>
            <a:pPr>
              <a:lnSpc>
                <a:spcPct val="80000"/>
              </a:lnSpc>
            </a:pPr>
            <a:endParaRPr lang="ru-RU"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685800"/>
            <a:ext cx="6934200" cy="715963"/>
          </a:xfrm>
        </p:spPr>
        <p:txBody>
          <a:bodyPr/>
          <a:lstStyle/>
          <a:p>
            <a:r>
              <a:rPr lang="en-US" sz="4000">
                <a:solidFill>
                  <a:srgbClr val="4D4D4D"/>
                </a:solidFill>
              </a:rPr>
              <a:t>Print master</a:t>
            </a:r>
          </a:p>
        </p:txBody>
      </p:sp>
      <p:sp>
        <p:nvSpPr>
          <p:cNvPr id="60419" name="Rectangle 3"/>
          <p:cNvSpPr>
            <a:spLocks noGrp="1" noChangeArrowheads="1"/>
          </p:cNvSpPr>
          <p:nvPr>
            <p:ph type="body" idx="1"/>
          </p:nvPr>
        </p:nvSpPr>
        <p:spPr>
          <a:xfrm>
            <a:off x="1981200" y="1630363"/>
            <a:ext cx="6934200" cy="4267200"/>
          </a:xfrm>
        </p:spPr>
        <p:txBody>
          <a:bodyPr/>
          <a:lstStyle/>
          <a:p>
            <a:pPr>
              <a:lnSpc>
                <a:spcPct val="80000"/>
              </a:lnSpc>
            </a:pPr>
            <a:r>
              <a:rPr lang="en-US" altLang="ko-KR" sz="1800">
                <a:solidFill>
                  <a:srgbClr val="4D4D4D"/>
                </a:solidFill>
                <a:latin typeface="Verdana" pitchFamily="34" charset="0"/>
                <a:ea typeface="굴림" charset="-127"/>
              </a:rPr>
              <a:t>Your Text here</a:t>
            </a:r>
          </a:p>
          <a:p>
            <a:pPr>
              <a:lnSpc>
                <a:spcPct val="80000"/>
              </a:lnSpc>
            </a:pPr>
            <a:endParaRPr lang="en-US" altLang="ko-KR" sz="1800">
              <a:solidFill>
                <a:srgbClr val="4D4D4D"/>
              </a:solidFill>
              <a:latin typeface="Verdana" pitchFamily="34" charset="0"/>
              <a:ea typeface="굴림" charset="-127"/>
            </a:endParaRPr>
          </a:p>
          <a:p>
            <a:pPr>
              <a:lnSpc>
                <a:spcPct val="80000"/>
              </a:lnSpc>
            </a:pPr>
            <a:r>
              <a:rPr lang="en-US" altLang="ko-KR" sz="1800">
                <a:solidFill>
                  <a:srgbClr val="4D4D4D"/>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solidFill>
                <a:srgbClr val="4D4D4D"/>
              </a:solidFill>
              <a:latin typeface="Verdana" pitchFamily="34" charset="0"/>
              <a:ea typeface="굴림" charset="-127"/>
            </a:endParaRPr>
          </a:p>
          <a:p>
            <a:pPr>
              <a:lnSpc>
                <a:spcPct val="80000"/>
              </a:lnSpc>
            </a:pPr>
            <a:r>
              <a:rPr lang="en-US" altLang="ko-KR" sz="1800">
                <a:solidFill>
                  <a:srgbClr val="4D4D4D"/>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a:solidFill>
                <a:srgbClr val="4D4D4D"/>
              </a:solidFill>
            </a:endParaRPr>
          </a:p>
          <a:p>
            <a:pPr>
              <a:lnSpc>
                <a:spcPct val="80000"/>
              </a:lnSpc>
            </a:pPr>
            <a:endParaRPr lang="en-US" sz="1800">
              <a:solidFill>
                <a:srgbClr val="4D4D4D"/>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
  <a:themeElements>
    <a:clrScheme name="">
      <a:dk1>
        <a:srgbClr val="5F5F5F"/>
      </a:dk1>
      <a:lt1>
        <a:srgbClr val="FFFFFF"/>
      </a:lt1>
      <a:dk2>
        <a:srgbClr val="5F5F5F"/>
      </a:dk2>
      <a:lt2>
        <a:srgbClr val="238A00"/>
      </a:lt2>
      <a:accent1>
        <a:srgbClr val="31A70A"/>
      </a:accent1>
      <a:accent2>
        <a:srgbClr val="54C322"/>
      </a:accent2>
      <a:accent3>
        <a:srgbClr val="FFFFFF"/>
      </a:accent3>
      <a:accent4>
        <a:srgbClr val="505050"/>
      </a:accent4>
      <a:accent5>
        <a:srgbClr val="ADD0AA"/>
      </a:accent5>
      <a:accent6>
        <a:srgbClr val="4BB01E"/>
      </a:accent6>
      <a:hlink>
        <a:srgbClr val="82DA46"/>
      </a:hlink>
      <a:folHlink>
        <a:srgbClr val="CDCDC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0</TotalTime>
  <Words>199</Words>
  <Application>Microsoft Office PowerPoint</Application>
  <PresentationFormat>On-screen Show (4:3)</PresentationFormat>
  <Paragraphs>17</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Microsoft Sans Serif</vt:lpstr>
      <vt:lpstr>Verdana</vt:lpstr>
      <vt:lpstr>굴림</vt:lpstr>
      <vt:lpstr>powerpoint-template</vt:lpstr>
      <vt:lpstr>Name of presentation</vt:lpstr>
      <vt:lpstr>Slide master</vt:lpstr>
      <vt:lpstr>Print master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zamani</dc:creator>
  <cp:lastModifiedBy>zamani</cp:lastModifiedBy>
  <cp:revision>1</cp:revision>
  <dcterms:created xsi:type="dcterms:W3CDTF">2015-12-06T07:27:13Z</dcterms:created>
  <dcterms:modified xsi:type="dcterms:W3CDTF">2015-12-06T07:27:26Z</dcterms:modified>
</cp:coreProperties>
</file>