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79" r:id="rId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6713"/>
    <a:srgbClr val="000000"/>
    <a:srgbClr val="FFFF00"/>
    <a:srgbClr val="B3D3EA"/>
    <a:srgbClr val="78A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2610" autoAdjust="0"/>
    <p:restoredTop sz="95596" autoAdjust="0"/>
  </p:normalViewPr>
  <p:slideViewPr>
    <p:cSldViewPr>
      <p:cViewPr>
        <p:scale>
          <a:sx n="100" d="100"/>
          <a:sy n="100" d="100"/>
        </p:scale>
        <p:origin x="-552"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82E33B2-B8AA-4C29-AA3E-3468E0E8E399}" type="slidenum">
              <a:rPr lang="en-US"/>
              <a:pPr/>
              <a:t>‹#›</a:t>
            </a:fld>
            <a:endParaRPr lang="en-US"/>
          </a:p>
        </p:txBody>
      </p:sp>
    </p:spTree>
    <p:extLst>
      <p:ext uri="{BB962C8B-B14F-4D97-AF65-F5344CB8AC3E}">
        <p14:creationId xmlns:p14="http://schemas.microsoft.com/office/powerpoint/2010/main" val="204491129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B21B2B-CC8F-485C-8CC6-24FF23C26218}" type="slidenum">
              <a:rPr lang="en-US"/>
              <a:pPr/>
              <a:t>1</a:t>
            </a:fld>
            <a:endParaRPr lang="en-U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80C0F2-55FD-49D0-AE51-EF70D9B5DA6C}" type="slidenum">
              <a:rPr lang="en-US"/>
              <a:pPr/>
              <a:t>2</a:t>
            </a:fld>
            <a:endParaRPr lang="en-US"/>
          </a:p>
        </p:txBody>
      </p:sp>
      <p:sp>
        <p:nvSpPr>
          <p:cNvPr id="112642" name="Rectangle 2"/>
          <p:cNvSpPr>
            <a:spLocks noRo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E63DC6-002C-497C-B5BC-A75ED96799A0}" type="slidenum">
              <a:rPr lang="en-US"/>
              <a:pPr/>
              <a:t>3</a:t>
            </a:fld>
            <a:endParaRPr lang="en-US"/>
          </a:p>
        </p:txBody>
      </p:sp>
      <p:sp>
        <p:nvSpPr>
          <p:cNvPr id="110594" name="Rectangle 2"/>
          <p:cNvSpPr>
            <a:spLocks noRo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76250" y="368300"/>
            <a:ext cx="7772400" cy="704850"/>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a:defRPr sz="3600">
                <a:solidFill>
                  <a:schemeClr val="tx1"/>
                </a:solidFill>
              </a:defRPr>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476250" y="1073150"/>
            <a:ext cx="7772400" cy="441325"/>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marL="0" indent="0">
              <a:buFontTx/>
              <a:buNone/>
              <a:defRPr sz="2400">
                <a:solidFill>
                  <a:schemeClr val="tx1"/>
                </a:solidFill>
              </a:defRPr>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63631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67450" y="76200"/>
            <a:ext cx="20383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76200"/>
            <a:ext cx="59626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9605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400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53481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90600" y="16002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6002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88525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8315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25329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0525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78179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08728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76200"/>
            <a:ext cx="7286625"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990600" y="1600200"/>
            <a:ext cx="73152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bg1"/>
          </a:solidFill>
          <a:latin typeface="+mj-lt"/>
          <a:ea typeface="+mj-ea"/>
          <a:cs typeface="+mj-cs"/>
        </a:defRPr>
      </a:lvl1pPr>
      <a:lvl2pPr algn="l" rtl="0" eaLnBrk="1" fontAlgn="base" hangingPunct="1">
        <a:spcBef>
          <a:spcPct val="0"/>
        </a:spcBef>
        <a:spcAft>
          <a:spcPct val="0"/>
        </a:spcAft>
        <a:defRPr sz="4400">
          <a:solidFill>
            <a:schemeClr val="bg1"/>
          </a:solidFill>
          <a:latin typeface="Microsoft Sans Serif" pitchFamily="34" charset="0"/>
        </a:defRPr>
      </a:lvl2pPr>
      <a:lvl3pPr algn="l" rtl="0" eaLnBrk="1" fontAlgn="base" hangingPunct="1">
        <a:spcBef>
          <a:spcPct val="0"/>
        </a:spcBef>
        <a:spcAft>
          <a:spcPct val="0"/>
        </a:spcAft>
        <a:defRPr sz="4400">
          <a:solidFill>
            <a:schemeClr val="bg1"/>
          </a:solidFill>
          <a:latin typeface="Microsoft Sans Serif" pitchFamily="34" charset="0"/>
        </a:defRPr>
      </a:lvl3pPr>
      <a:lvl4pPr algn="l" rtl="0" eaLnBrk="1" fontAlgn="base" hangingPunct="1">
        <a:spcBef>
          <a:spcPct val="0"/>
        </a:spcBef>
        <a:spcAft>
          <a:spcPct val="0"/>
        </a:spcAft>
        <a:defRPr sz="4400">
          <a:solidFill>
            <a:schemeClr val="bg1"/>
          </a:solidFill>
          <a:latin typeface="Microsoft Sans Serif" pitchFamily="34" charset="0"/>
        </a:defRPr>
      </a:lvl4pPr>
      <a:lvl5pPr algn="l" rtl="0" eaLnBrk="1" fontAlgn="base" hangingPunct="1">
        <a:spcBef>
          <a:spcPct val="0"/>
        </a:spcBef>
        <a:spcAft>
          <a:spcPct val="0"/>
        </a:spcAft>
        <a:defRPr sz="4400">
          <a:solidFill>
            <a:schemeClr val="bg1"/>
          </a:solidFill>
          <a:latin typeface="Microsoft Sans Serif" pitchFamily="34" charset="0"/>
        </a:defRPr>
      </a:lvl5pPr>
      <a:lvl6pPr marL="457200" algn="l" rtl="0" eaLnBrk="1" fontAlgn="base" hangingPunct="1">
        <a:spcBef>
          <a:spcPct val="0"/>
        </a:spcBef>
        <a:spcAft>
          <a:spcPct val="0"/>
        </a:spcAft>
        <a:defRPr sz="4400">
          <a:solidFill>
            <a:schemeClr val="bg1"/>
          </a:solidFill>
          <a:latin typeface="Microsoft Sans Serif" pitchFamily="34" charset="0"/>
        </a:defRPr>
      </a:lvl6pPr>
      <a:lvl7pPr marL="914400" algn="l" rtl="0" eaLnBrk="1" fontAlgn="base" hangingPunct="1">
        <a:spcBef>
          <a:spcPct val="0"/>
        </a:spcBef>
        <a:spcAft>
          <a:spcPct val="0"/>
        </a:spcAft>
        <a:defRPr sz="4400">
          <a:solidFill>
            <a:schemeClr val="bg1"/>
          </a:solidFill>
          <a:latin typeface="Microsoft Sans Serif" pitchFamily="34" charset="0"/>
        </a:defRPr>
      </a:lvl7pPr>
      <a:lvl8pPr marL="1371600" algn="l" rtl="0" eaLnBrk="1" fontAlgn="base" hangingPunct="1">
        <a:spcBef>
          <a:spcPct val="0"/>
        </a:spcBef>
        <a:spcAft>
          <a:spcPct val="0"/>
        </a:spcAft>
        <a:defRPr sz="4400">
          <a:solidFill>
            <a:schemeClr val="bg1"/>
          </a:solidFill>
          <a:latin typeface="Microsoft Sans Serif" pitchFamily="34" charset="0"/>
        </a:defRPr>
      </a:lvl8pPr>
      <a:lvl9pPr marL="1828800" algn="l" rtl="0" eaLnBrk="1" fontAlgn="base" hangingPunct="1">
        <a:spcBef>
          <a:spcPct val="0"/>
        </a:spcBef>
        <a:spcAft>
          <a:spcPct val="0"/>
        </a:spcAft>
        <a:defRPr sz="4400">
          <a:solidFill>
            <a:schemeClr val="bg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p:txBody>
          <a:bodyPr/>
          <a:lstStyle/>
          <a:p>
            <a:r>
              <a:rPr lang="en-US"/>
              <a:t>Name of presentation</a:t>
            </a:r>
            <a:endParaRPr lang="ru-RU"/>
          </a:p>
        </p:txBody>
      </p:sp>
      <p:sp>
        <p:nvSpPr>
          <p:cNvPr id="2053" name="Rectangle 5"/>
          <p:cNvSpPr>
            <a:spLocks noGrp="1" noChangeArrowheads="1"/>
          </p:cNvSpPr>
          <p:nvPr>
            <p:ph type="subTitle" idx="1"/>
          </p:nvPr>
        </p:nvSpPr>
        <p:spPr/>
        <p:txBody>
          <a:bodyPr/>
          <a:lstStyle/>
          <a:p>
            <a:r>
              <a:rPr lang="en-US"/>
              <a:t>Company name</a:t>
            </a:r>
          </a:p>
          <a:p>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p:cNvSpPr>
            <a:spLocks noGrp="1" noChangeArrowheads="1"/>
          </p:cNvSpPr>
          <p:nvPr>
            <p:ph type="body" idx="1"/>
          </p:nvPr>
        </p:nvSpPr>
        <p:spPr>
          <a:xfrm>
            <a:off x="990600" y="1600200"/>
            <a:ext cx="6934200" cy="4267200"/>
          </a:xfrm>
        </p:spPr>
        <p:txBody>
          <a:bodyPr/>
          <a:lstStyle/>
          <a:p>
            <a:pPr>
              <a:lnSpc>
                <a:spcPct val="80000"/>
              </a:lnSpc>
            </a:pPr>
            <a:r>
              <a:rPr lang="en-US" altLang="ko-KR" sz="1800">
                <a:latin typeface="Verdana" pitchFamily="34" charset="0"/>
                <a:ea typeface="굴림" charset="-127"/>
              </a:rPr>
              <a:t>Your Text here</a:t>
            </a:r>
          </a:p>
          <a:p>
            <a:pPr>
              <a:lnSpc>
                <a:spcPct val="80000"/>
              </a:lnSpc>
            </a:pPr>
            <a:endParaRPr lang="en-US" altLang="ko-KR" sz="1800">
              <a:latin typeface="Verdana" pitchFamily="34" charset="0"/>
              <a:ea typeface="굴림" charset="-127"/>
            </a:endParaRPr>
          </a:p>
          <a:p>
            <a:pPr>
              <a:lnSpc>
                <a:spcPct val="80000"/>
              </a:lnSpc>
            </a:pPr>
            <a:r>
              <a:rPr lang="en-US" altLang="ko-KR" sz="180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800">
              <a:latin typeface="Verdana" pitchFamily="34" charset="0"/>
              <a:ea typeface="굴림" charset="-127"/>
            </a:endParaRPr>
          </a:p>
          <a:p>
            <a:pPr>
              <a:lnSpc>
                <a:spcPct val="80000"/>
              </a:lnSpc>
            </a:pPr>
            <a:r>
              <a:rPr lang="en-US" altLang="ko-KR" sz="180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1800"/>
          </a:p>
          <a:p>
            <a:pPr>
              <a:lnSpc>
                <a:spcPct val="80000"/>
              </a:lnSpc>
            </a:pPr>
            <a:endParaRPr lang="ru-RU" sz="1800"/>
          </a:p>
        </p:txBody>
      </p:sp>
      <p:sp>
        <p:nvSpPr>
          <p:cNvPr id="17414" name="Rectangle 6"/>
          <p:cNvSpPr>
            <a:spLocks noGrp="1" noChangeArrowheads="1"/>
          </p:cNvSpPr>
          <p:nvPr>
            <p:ph type="title"/>
          </p:nvPr>
        </p:nvSpPr>
        <p:spPr/>
        <p:txBody>
          <a:bodyPr/>
          <a:lstStyle/>
          <a:p>
            <a:r>
              <a:rPr lang="en-US" sz="4000"/>
              <a:t>Slide master</a:t>
            </a:r>
            <a:endParaRPr lang="ru-RU" sz="40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884238"/>
            <a:ext cx="6934200" cy="715962"/>
          </a:xfrm>
        </p:spPr>
        <p:txBody>
          <a:bodyPr/>
          <a:lstStyle/>
          <a:p>
            <a:r>
              <a:rPr lang="en-US" sz="4000">
                <a:solidFill>
                  <a:schemeClr val="tx1"/>
                </a:solidFill>
              </a:rPr>
              <a:t>Print master</a:t>
            </a:r>
          </a:p>
        </p:txBody>
      </p:sp>
      <p:sp>
        <p:nvSpPr>
          <p:cNvPr id="60419" name="Rectangle 3"/>
          <p:cNvSpPr>
            <a:spLocks noGrp="1" noChangeArrowheads="1"/>
          </p:cNvSpPr>
          <p:nvPr>
            <p:ph type="body" idx="1"/>
          </p:nvPr>
        </p:nvSpPr>
        <p:spPr>
          <a:xfrm>
            <a:off x="1981200" y="1905000"/>
            <a:ext cx="6934200" cy="4267200"/>
          </a:xfrm>
        </p:spPr>
        <p:txBody>
          <a:bodyPr/>
          <a:lstStyle/>
          <a:p>
            <a:pPr>
              <a:lnSpc>
                <a:spcPct val="80000"/>
              </a:lnSpc>
            </a:pPr>
            <a:r>
              <a:rPr lang="en-US" altLang="ko-KR" sz="1800">
                <a:solidFill>
                  <a:schemeClr val="tx1"/>
                </a:solidFill>
                <a:latin typeface="Verdana" pitchFamily="34" charset="0"/>
                <a:ea typeface="굴림" charset="-127"/>
              </a:rPr>
              <a:t>Your Text here</a:t>
            </a:r>
          </a:p>
          <a:p>
            <a:pPr>
              <a:lnSpc>
                <a:spcPct val="80000"/>
              </a:lnSpc>
            </a:pPr>
            <a:endParaRPr lang="en-US" altLang="ko-KR" sz="1800">
              <a:solidFill>
                <a:schemeClr val="tx1"/>
              </a:solidFill>
              <a:latin typeface="Verdana" pitchFamily="34" charset="0"/>
              <a:ea typeface="굴림" charset="-127"/>
            </a:endParaRPr>
          </a:p>
          <a:p>
            <a:pPr>
              <a:lnSpc>
                <a:spcPct val="80000"/>
              </a:lnSpc>
            </a:pPr>
            <a:r>
              <a:rPr lang="en-US" altLang="ko-KR" sz="1800">
                <a:solidFill>
                  <a:schemeClr val="tx1"/>
                </a:solidFill>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800">
              <a:solidFill>
                <a:schemeClr val="tx1"/>
              </a:solidFill>
              <a:latin typeface="Verdana" pitchFamily="34" charset="0"/>
              <a:ea typeface="굴림" charset="-127"/>
            </a:endParaRPr>
          </a:p>
          <a:p>
            <a:pPr>
              <a:lnSpc>
                <a:spcPct val="80000"/>
              </a:lnSpc>
            </a:pPr>
            <a:r>
              <a:rPr lang="en-US" altLang="ko-KR" sz="1800">
                <a:solidFill>
                  <a:schemeClr val="tx1"/>
                </a:solidFill>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1800">
              <a:solidFill>
                <a:schemeClr val="tx1"/>
              </a:solidFill>
            </a:endParaRPr>
          </a:p>
          <a:p>
            <a:pPr>
              <a:lnSpc>
                <a:spcPct val="80000"/>
              </a:lnSpc>
            </a:pPr>
            <a:endParaRPr lang="en-US" sz="1800">
              <a:solidFill>
                <a:schemeClr val="tx1"/>
              </a:solidFill>
            </a:endParaRPr>
          </a:p>
        </p:txBody>
      </p:sp>
    </p:spTree>
  </p:cSld>
  <p:clrMapOvr>
    <a:masterClrMapping/>
  </p:clrMapOvr>
</p:sld>
</file>

<file path=ppt/theme/theme1.xml><?xml version="1.0" encoding="utf-8"?>
<a:theme xmlns:a="http://schemas.openxmlformats.org/drawingml/2006/main" name="powerpoint-template">
  <a:themeElements>
    <a:clrScheme name="powerpoint-template-24 13">
      <a:dk1>
        <a:srgbClr val="4D4D4D"/>
      </a:dk1>
      <a:lt1>
        <a:srgbClr val="FFFFFF"/>
      </a:lt1>
      <a:dk2>
        <a:srgbClr val="4D4D4D"/>
      </a:dk2>
      <a:lt2>
        <a:srgbClr val="6E8C00"/>
      </a:lt2>
      <a:accent1>
        <a:srgbClr val="90A800"/>
      </a:accent1>
      <a:accent2>
        <a:srgbClr val="BBEE00"/>
      </a:accent2>
      <a:accent3>
        <a:srgbClr val="FFFFFF"/>
      </a:accent3>
      <a:accent4>
        <a:srgbClr val="404040"/>
      </a:accent4>
      <a:accent5>
        <a:srgbClr val="C6D1AA"/>
      </a:accent5>
      <a:accent6>
        <a:srgbClr val="A9D800"/>
      </a:accent6>
      <a:hlink>
        <a:srgbClr val="A6DA00"/>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93CB6A"/>
        </a:lt2>
        <a:accent1>
          <a:srgbClr val="71BE5E"/>
        </a:accent1>
        <a:accent2>
          <a:srgbClr val="A0CD6E"/>
        </a:accent2>
        <a:accent3>
          <a:srgbClr val="FFFFFF"/>
        </a:accent3>
        <a:accent4>
          <a:srgbClr val="404040"/>
        </a:accent4>
        <a:accent5>
          <a:srgbClr val="BBDBB6"/>
        </a:accent5>
        <a:accent6>
          <a:srgbClr val="91BA63"/>
        </a:accent6>
        <a:hlink>
          <a:srgbClr val="6BAB4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4C8E3D"/>
        </a:lt2>
        <a:accent1>
          <a:srgbClr val="66A050"/>
        </a:accent1>
        <a:accent2>
          <a:srgbClr val="6EA552"/>
        </a:accent2>
        <a:accent3>
          <a:srgbClr val="FFFFFF"/>
        </a:accent3>
        <a:accent4>
          <a:srgbClr val="404040"/>
        </a:accent4>
        <a:accent5>
          <a:srgbClr val="B8CDB3"/>
        </a:accent5>
        <a:accent6>
          <a:srgbClr val="639549"/>
        </a:accent6>
        <a:hlink>
          <a:srgbClr val="89B96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8A9BA5"/>
        </a:lt2>
        <a:accent1>
          <a:srgbClr val="5CA822"/>
        </a:accent1>
        <a:accent2>
          <a:srgbClr val="66C022"/>
        </a:accent2>
        <a:accent3>
          <a:srgbClr val="FFFFFF"/>
        </a:accent3>
        <a:accent4>
          <a:srgbClr val="404040"/>
        </a:accent4>
        <a:accent5>
          <a:srgbClr val="B5D1AB"/>
        </a:accent5>
        <a:accent6>
          <a:srgbClr val="5CAE1E"/>
        </a:accent6>
        <a:hlink>
          <a:srgbClr val="71CF2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51873B"/>
        </a:lt2>
        <a:accent1>
          <a:srgbClr val="669E4B"/>
        </a:accent1>
        <a:accent2>
          <a:srgbClr val="79B25C"/>
        </a:accent2>
        <a:accent3>
          <a:srgbClr val="FFFFFF"/>
        </a:accent3>
        <a:accent4>
          <a:srgbClr val="404040"/>
        </a:accent4>
        <a:accent5>
          <a:srgbClr val="B8CCB1"/>
        </a:accent5>
        <a:accent6>
          <a:srgbClr val="6DA153"/>
        </a:accent6>
        <a:hlink>
          <a:srgbClr val="92CB6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0E7E24"/>
        </a:lt2>
        <a:accent1>
          <a:srgbClr val="369026"/>
        </a:accent1>
        <a:accent2>
          <a:srgbClr val="57A025"/>
        </a:accent2>
        <a:accent3>
          <a:srgbClr val="FFFFFF"/>
        </a:accent3>
        <a:accent4>
          <a:srgbClr val="404040"/>
        </a:accent4>
        <a:accent5>
          <a:srgbClr val="AEC6AC"/>
        </a:accent5>
        <a:accent6>
          <a:srgbClr val="4E9120"/>
        </a:accent6>
        <a:hlink>
          <a:srgbClr val="73B02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426C0B"/>
        </a:lt2>
        <a:accent1>
          <a:srgbClr val="548813"/>
        </a:accent1>
        <a:accent2>
          <a:srgbClr val="68A417"/>
        </a:accent2>
        <a:accent3>
          <a:srgbClr val="FFFFFF"/>
        </a:accent3>
        <a:accent4>
          <a:srgbClr val="404040"/>
        </a:accent4>
        <a:accent5>
          <a:srgbClr val="B3C3AA"/>
        </a:accent5>
        <a:accent6>
          <a:srgbClr val="5E9414"/>
        </a:accent6>
        <a:hlink>
          <a:srgbClr val="7DC01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438C00"/>
        </a:lt2>
        <a:accent1>
          <a:srgbClr val="5AA700"/>
        </a:accent1>
        <a:accent2>
          <a:srgbClr val="63CB23"/>
        </a:accent2>
        <a:accent3>
          <a:srgbClr val="FFFFFF"/>
        </a:accent3>
        <a:accent4>
          <a:srgbClr val="404040"/>
        </a:accent4>
        <a:accent5>
          <a:srgbClr val="B5D0AA"/>
        </a:accent5>
        <a:accent6>
          <a:srgbClr val="59B81F"/>
        </a:accent6>
        <a:hlink>
          <a:srgbClr val="90D9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438C00"/>
        </a:lt2>
        <a:accent1>
          <a:srgbClr val="5AA700"/>
        </a:accent1>
        <a:accent2>
          <a:srgbClr val="63CB23"/>
        </a:accent2>
        <a:accent3>
          <a:srgbClr val="FFFFFF"/>
        </a:accent3>
        <a:accent4>
          <a:srgbClr val="404040"/>
        </a:accent4>
        <a:accent5>
          <a:srgbClr val="B5D0AA"/>
        </a:accent5>
        <a:accent6>
          <a:srgbClr val="59B81F"/>
        </a:accent6>
        <a:hlink>
          <a:srgbClr val="7DDA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288C00"/>
        </a:lt2>
        <a:accent1>
          <a:srgbClr val="44A800"/>
        </a:accent1>
        <a:accent2>
          <a:srgbClr val="52CE20"/>
        </a:accent2>
        <a:accent3>
          <a:srgbClr val="FFFFFF"/>
        </a:accent3>
        <a:accent4>
          <a:srgbClr val="404040"/>
        </a:accent4>
        <a:accent5>
          <a:srgbClr val="B0D1AA"/>
        </a:accent5>
        <a:accent6>
          <a:srgbClr val="49BA1C"/>
        </a:accent6>
        <a:hlink>
          <a:srgbClr val="7DDA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A6C0C"/>
        </a:lt2>
        <a:accent1>
          <a:srgbClr val="578A12"/>
        </a:accent1>
        <a:accent2>
          <a:srgbClr val="79A517"/>
        </a:accent2>
        <a:accent3>
          <a:srgbClr val="FFFFFF"/>
        </a:accent3>
        <a:accent4>
          <a:srgbClr val="404040"/>
        </a:accent4>
        <a:accent5>
          <a:srgbClr val="B4C4AA"/>
        </a:accent5>
        <a:accent6>
          <a:srgbClr val="6D9514"/>
        </a:accent6>
        <a:hlink>
          <a:srgbClr val="8DC01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6E8C00"/>
        </a:lt2>
        <a:accent1>
          <a:srgbClr val="90A800"/>
        </a:accent1>
        <a:accent2>
          <a:srgbClr val="BBEE00"/>
        </a:accent2>
        <a:accent3>
          <a:srgbClr val="FFFFFF"/>
        </a:accent3>
        <a:accent4>
          <a:srgbClr val="404040"/>
        </a:accent4>
        <a:accent5>
          <a:srgbClr val="C6D1AA"/>
        </a:accent5>
        <a:accent6>
          <a:srgbClr val="A9D800"/>
        </a:accent6>
        <a:hlink>
          <a:srgbClr val="A6DA00"/>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0</TotalTime>
  <Words>200</Words>
  <Application>Microsoft Office PowerPoint</Application>
  <PresentationFormat>On-screen Show (4:3)</PresentationFormat>
  <Paragraphs>17</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Microsoft Sans Serif</vt:lpstr>
      <vt:lpstr>Verdana</vt:lpstr>
      <vt:lpstr>굴림</vt:lpstr>
      <vt:lpstr>Times New Roman</vt:lpstr>
      <vt:lpstr>powerpoint-template</vt:lpstr>
      <vt:lpstr>Name of presentation</vt:lpstr>
      <vt:lpstr>Slide master</vt:lpstr>
      <vt:lpstr>Print master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zamani</dc:creator>
  <cp:lastModifiedBy>zamani</cp:lastModifiedBy>
  <cp:revision>1</cp:revision>
  <dcterms:created xsi:type="dcterms:W3CDTF">2015-12-05T12:57:55Z</dcterms:created>
  <dcterms:modified xsi:type="dcterms:W3CDTF">2015-12-05T12:58:45Z</dcterms:modified>
</cp:coreProperties>
</file>