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84CC"/>
    <a:srgbClr val="03136A"/>
    <a:srgbClr val="35759D"/>
    <a:srgbClr val="35B19D"/>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79" autoAdjust="0"/>
    <p:restoredTop sz="95596" autoAdjust="0"/>
  </p:normalViewPr>
  <p:slideViewPr>
    <p:cSldViewPr>
      <p:cViewPr>
        <p:scale>
          <a:sx n="100" d="100"/>
          <a:sy n="100" d="100"/>
        </p:scale>
        <p:origin x="-780" y="1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E41BBAC-AD3D-4500-A121-A8B1030692BD}" type="slidenum">
              <a:rPr lang="en-US"/>
              <a:pPr/>
              <a:t>‹#›</a:t>
            </a:fld>
            <a:endParaRPr lang="en-US"/>
          </a:p>
        </p:txBody>
      </p:sp>
    </p:spTree>
    <p:extLst>
      <p:ext uri="{BB962C8B-B14F-4D97-AF65-F5344CB8AC3E}">
        <p14:creationId xmlns:p14="http://schemas.microsoft.com/office/powerpoint/2010/main" val="15227468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CF4BCF-9AC4-4966-BC95-E7812F8829AE}" type="slidenum">
              <a:rPr lang="en-US"/>
              <a:pPr/>
              <a:t>1</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F7D034-CD3B-415C-A333-F0A6692FB2E5}" type="slidenum">
              <a:rPr lang="en-US"/>
              <a:pPr/>
              <a:t>2</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A11107-B677-4F65-8A7F-34CE078E147A}" type="slidenum">
              <a:rPr lang="en-US"/>
              <a:pPr/>
              <a:t>3</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143000" y="2133600"/>
            <a:ext cx="77724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lgn="r">
              <a:defRPr sz="36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1143000" y="2819400"/>
            <a:ext cx="7772400" cy="68580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lgn="r">
              <a:buFontTx/>
              <a:buNone/>
              <a:defRPr sz="2400">
                <a:solidFill>
                  <a:schemeClr val="bg2"/>
                </a:solidFill>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997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43750" y="381000"/>
            <a:ext cx="18478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0200" y="381000"/>
            <a:ext cx="53911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5901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5327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49039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295400"/>
            <a:ext cx="3581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295400"/>
            <a:ext cx="3581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9643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3789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39941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1010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60140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8845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381000"/>
            <a:ext cx="73152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1600200" y="1295400"/>
            <a:ext cx="73152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bg2"/>
          </a:solidFill>
          <a:latin typeface="+mj-lt"/>
          <a:ea typeface="+mj-ea"/>
          <a:cs typeface="+mj-cs"/>
        </a:defRPr>
      </a:lvl1pPr>
      <a:lvl2pPr algn="l" rtl="0" eaLnBrk="1" fontAlgn="base" hangingPunct="1">
        <a:spcBef>
          <a:spcPct val="0"/>
        </a:spcBef>
        <a:spcAft>
          <a:spcPct val="0"/>
        </a:spcAft>
        <a:defRPr sz="4400">
          <a:solidFill>
            <a:schemeClr val="bg2"/>
          </a:solidFill>
          <a:latin typeface="Microsoft Sans Serif" pitchFamily="34" charset="0"/>
        </a:defRPr>
      </a:lvl2pPr>
      <a:lvl3pPr algn="l" rtl="0" eaLnBrk="1" fontAlgn="base" hangingPunct="1">
        <a:spcBef>
          <a:spcPct val="0"/>
        </a:spcBef>
        <a:spcAft>
          <a:spcPct val="0"/>
        </a:spcAft>
        <a:defRPr sz="4400">
          <a:solidFill>
            <a:schemeClr val="bg2"/>
          </a:solidFill>
          <a:latin typeface="Microsoft Sans Serif" pitchFamily="34" charset="0"/>
        </a:defRPr>
      </a:lvl3pPr>
      <a:lvl4pPr algn="l" rtl="0" eaLnBrk="1" fontAlgn="base" hangingPunct="1">
        <a:spcBef>
          <a:spcPct val="0"/>
        </a:spcBef>
        <a:spcAft>
          <a:spcPct val="0"/>
        </a:spcAft>
        <a:defRPr sz="4400">
          <a:solidFill>
            <a:schemeClr val="bg2"/>
          </a:solidFill>
          <a:latin typeface="Microsoft Sans Serif" pitchFamily="34" charset="0"/>
        </a:defRPr>
      </a:lvl4pPr>
      <a:lvl5pPr algn="l" rtl="0" eaLnBrk="1" fontAlgn="base" hangingPunct="1">
        <a:spcBef>
          <a:spcPct val="0"/>
        </a:spcBef>
        <a:spcAft>
          <a:spcPct val="0"/>
        </a:spcAft>
        <a:defRPr sz="4400">
          <a:solidFill>
            <a:schemeClr val="bg2"/>
          </a:solidFill>
          <a:latin typeface="Microsoft Sans Serif" pitchFamily="34" charset="0"/>
        </a:defRPr>
      </a:lvl5pPr>
      <a:lvl6pPr marL="457200" algn="l" rtl="0" eaLnBrk="1" fontAlgn="base" hangingPunct="1">
        <a:spcBef>
          <a:spcPct val="0"/>
        </a:spcBef>
        <a:spcAft>
          <a:spcPct val="0"/>
        </a:spcAft>
        <a:defRPr sz="4400">
          <a:solidFill>
            <a:schemeClr val="bg2"/>
          </a:solidFill>
          <a:latin typeface="Microsoft Sans Serif" pitchFamily="34" charset="0"/>
        </a:defRPr>
      </a:lvl6pPr>
      <a:lvl7pPr marL="914400" algn="l" rtl="0" eaLnBrk="1" fontAlgn="base" hangingPunct="1">
        <a:spcBef>
          <a:spcPct val="0"/>
        </a:spcBef>
        <a:spcAft>
          <a:spcPct val="0"/>
        </a:spcAft>
        <a:defRPr sz="4400">
          <a:solidFill>
            <a:schemeClr val="bg2"/>
          </a:solidFill>
          <a:latin typeface="Microsoft Sans Serif" pitchFamily="34" charset="0"/>
        </a:defRPr>
      </a:lvl7pPr>
      <a:lvl8pPr marL="1371600" algn="l" rtl="0" eaLnBrk="1" fontAlgn="base" hangingPunct="1">
        <a:spcBef>
          <a:spcPct val="0"/>
        </a:spcBef>
        <a:spcAft>
          <a:spcPct val="0"/>
        </a:spcAft>
        <a:defRPr sz="4400">
          <a:solidFill>
            <a:schemeClr val="bg2"/>
          </a:solidFill>
          <a:latin typeface="Microsoft Sans Serif" pitchFamily="34" charset="0"/>
        </a:defRPr>
      </a:lvl8pPr>
      <a:lvl9pPr marL="1828800" algn="l" rtl="0" eaLnBrk="1" fontAlgn="base" hangingPunct="1">
        <a:spcBef>
          <a:spcPct val="0"/>
        </a:spcBef>
        <a:spcAft>
          <a:spcPct val="0"/>
        </a:spcAft>
        <a:defRPr sz="4400">
          <a:solidFill>
            <a:schemeClr val="bg2"/>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subTitle" idx="1"/>
          </p:nvPr>
        </p:nvSpPr>
        <p:spPr/>
        <p:txBody>
          <a:bodyPr/>
          <a:lstStyle/>
          <a:p>
            <a:r>
              <a:rPr lang="en-US"/>
              <a:t>Company name</a:t>
            </a:r>
          </a:p>
          <a:p>
            <a:endParaRPr lang="en-US"/>
          </a:p>
        </p:txBody>
      </p:sp>
      <p:sp>
        <p:nvSpPr>
          <p:cNvPr id="2053" name="Rectangle 5"/>
          <p:cNvSpPr>
            <a:spLocks noGrp="1" noChangeArrowheads="1"/>
          </p:cNvSpPr>
          <p:nvPr>
            <p:ph type="ctrTitle"/>
          </p:nvPr>
        </p:nvSpPr>
        <p:spPr/>
        <p:txBody>
          <a:bodyPr/>
          <a:lstStyle/>
          <a:p>
            <a:r>
              <a:rPr lang="en-US"/>
              <a:t>Name of presentation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a:xfrm>
            <a:off x="1676400" y="1066800"/>
            <a:ext cx="7315200" cy="715963"/>
          </a:xfrm>
        </p:spPr>
        <p:txBody>
          <a:bodyPr/>
          <a:lstStyle/>
          <a:p>
            <a:r>
              <a:rPr lang="en-US" sz="4000"/>
              <a:t>Slide master</a:t>
            </a:r>
            <a:endParaRPr lang="ru-RU" sz="4000"/>
          </a:p>
        </p:txBody>
      </p:sp>
      <p:sp>
        <p:nvSpPr>
          <p:cNvPr id="17414" name="Rectangle 6"/>
          <p:cNvSpPr>
            <a:spLocks noGrp="1" noChangeArrowheads="1"/>
          </p:cNvSpPr>
          <p:nvPr>
            <p:ph type="body" idx="1"/>
          </p:nvPr>
        </p:nvSpPr>
        <p:spPr>
          <a:xfrm>
            <a:off x="1600200" y="1981200"/>
            <a:ext cx="7315200" cy="4800600"/>
          </a:xfrm>
        </p:spPr>
        <p:txBody>
          <a:bodyPr/>
          <a:lstStyle/>
          <a:p>
            <a:pPr>
              <a:lnSpc>
                <a:spcPct val="80000"/>
              </a:lnSpc>
            </a:pPr>
            <a:r>
              <a:rPr lang="en-US" altLang="ko-KR" sz="2000">
                <a:latin typeface="Verdana" pitchFamily="34" charset="0"/>
                <a:ea typeface="굴림" charset="-127"/>
              </a:rPr>
              <a:t>Your Text here</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a:p>
          <a:p>
            <a:pPr>
              <a:lnSpc>
                <a:spcPct val="80000"/>
              </a:lnSpc>
            </a:pPr>
            <a:endParaRPr lang="ru-RU"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762000"/>
            <a:ext cx="6934200" cy="715963"/>
          </a:xfrm>
        </p:spPr>
        <p:txBody>
          <a:bodyPr/>
          <a:lstStyle/>
          <a:p>
            <a:r>
              <a:rPr lang="en-US" sz="4000"/>
              <a:t>Print master</a:t>
            </a:r>
          </a:p>
        </p:txBody>
      </p:sp>
      <p:sp>
        <p:nvSpPr>
          <p:cNvPr id="60419" name="Rectangle 3"/>
          <p:cNvSpPr>
            <a:spLocks noGrp="1" noChangeArrowheads="1"/>
          </p:cNvSpPr>
          <p:nvPr>
            <p:ph type="body" idx="1"/>
          </p:nvPr>
        </p:nvSpPr>
        <p:spPr>
          <a:xfrm>
            <a:off x="1981200" y="1447800"/>
            <a:ext cx="6934200" cy="4267200"/>
          </a:xfrm>
        </p:spPr>
        <p:txBody>
          <a:bodyPr/>
          <a:lstStyle/>
          <a:p>
            <a:pPr>
              <a:lnSpc>
                <a:spcPct val="80000"/>
              </a:lnSpc>
            </a:pPr>
            <a:r>
              <a:rPr lang="en-US" altLang="ko-KR" sz="2000">
                <a:latin typeface="Verdana" pitchFamily="34" charset="0"/>
                <a:ea typeface="굴림" charset="-127"/>
              </a:rPr>
              <a:t>Your Text here</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dolore te feugait nulla facilisi.</a:t>
            </a:r>
            <a:endParaRPr lang="en-US" sz="2000"/>
          </a:p>
          <a:p>
            <a:pPr>
              <a:lnSpc>
                <a:spcPct val="80000"/>
              </a:lnSpc>
            </a:pPr>
            <a:endParaRPr lang="en-US" sz="2000"/>
          </a:p>
        </p:txBody>
      </p:sp>
    </p:spTree>
  </p:cSld>
  <p:clrMapOvr>
    <a:masterClrMapping/>
  </p:clrMapOvr>
</p:sld>
</file>

<file path=ppt/theme/theme1.xml><?xml version="1.0" encoding="utf-8"?>
<a:theme xmlns:a="http://schemas.openxmlformats.org/drawingml/2006/main" name="powerpoint-template">
  <a:themeElements>
    <a:clrScheme name="powerpoint-template-24 11">
      <a:dk1>
        <a:srgbClr val="4D4D4D"/>
      </a:dk1>
      <a:lt1>
        <a:srgbClr val="FFFFFF"/>
      </a:lt1>
      <a:dk2>
        <a:srgbClr val="4D4D4D"/>
      </a:dk2>
      <a:lt2>
        <a:srgbClr val="306778"/>
      </a:lt2>
      <a:accent1>
        <a:srgbClr val="59994F"/>
      </a:accent1>
      <a:accent2>
        <a:srgbClr val="7FA14B"/>
      </a:accent2>
      <a:accent3>
        <a:srgbClr val="FFFFFF"/>
      </a:accent3>
      <a:accent4>
        <a:srgbClr val="404040"/>
      </a:accent4>
      <a:accent5>
        <a:srgbClr val="B5CAB2"/>
      </a:accent5>
      <a:accent6>
        <a:srgbClr val="729143"/>
      </a:accent6>
      <a:hlink>
        <a:srgbClr val="8A8B7D"/>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377BA"/>
        </a:lt2>
        <a:accent1>
          <a:srgbClr val="5793D1"/>
        </a:accent1>
        <a:accent2>
          <a:srgbClr val="5FA2DB"/>
        </a:accent2>
        <a:accent3>
          <a:srgbClr val="FFFFFF"/>
        </a:accent3>
        <a:accent4>
          <a:srgbClr val="404040"/>
        </a:accent4>
        <a:accent5>
          <a:srgbClr val="B4C8E5"/>
        </a:accent5>
        <a:accent6>
          <a:srgbClr val="5592C6"/>
        </a:accent6>
        <a:hlink>
          <a:srgbClr val="68AEE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0067B5"/>
        </a:lt2>
        <a:accent1>
          <a:srgbClr val="1881BF"/>
        </a:accent1>
        <a:accent2>
          <a:srgbClr val="39B0DA"/>
        </a:accent2>
        <a:accent3>
          <a:srgbClr val="FFFFFF"/>
        </a:accent3>
        <a:accent4>
          <a:srgbClr val="404040"/>
        </a:accent4>
        <a:accent5>
          <a:srgbClr val="ABC1DC"/>
        </a:accent5>
        <a:accent6>
          <a:srgbClr val="339FC5"/>
        </a:accent6>
        <a:hlink>
          <a:srgbClr val="40B0D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0F4FBE"/>
        </a:lt2>
        <a:accent1>
          <a:srgbClr val="0664E4"/>
        </a:accent1>
        <a:accent2>
          <a:srgbClr val="0A8AF4"/>
        </a:accent2>
        <a:accent3>
          <a:srgbClr val="FFFFFF"/>
        </a:accent3>
        <a:accent4>
          <a:srgbClr val="404040"/>
        </a:accent4>
        <a:accent5>
          <a:srgbClr val="AAB8EF"/>
        </a:accent5>
        <a:accent6>
          <a:srgbClr val="087DDD"/>
        </a:accent6>
        <a:hlink>
          <a:srgbClr val="0B99F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0345B9"/>
        </a:lt2>
        <a:accent1>
          <a:srgbClr val="1E65CA"/>
        </a:accent1>
        <a:accent2>
          <a:srgbClr val="2C77D1"/>
        </a:accent2>
        <a:accent3>
          <a:srgbClr val="FFFFFF"/>
        </a:accent3>
        <a:accent4>
          <a:srgbClr val="404040"/>
        </a:accent4>
        <a:accent5>
          <a:srgbClr val="ABB8E1"/>
        </a:accent5>
        <a:accent6>
          <a:srgbClr val="276BBD"/>
        </a:accent6>
        <a:hlink>
          <a:srgbClr val="4091DE"/>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5CA3E0"/>
        </a:lt2>
        <a:accent1>
          <a:srgbClr val="6DAFE4"/>
        </a:accent1>
        <a:accent2>
          <a:srgbClr val="72B3E5"/>
        </a:accent2>
        <a:accent3>
          <a:srgbClr val="FFFFFF"/>
        </a:accent3>
        <a:accent4>
          <a:srgbClr val="404040"/>
        </a:accent4>
        <a:accent5>
          <a:srgbClr val="BAD4EF"/>
        </a:accent5>
        <a:accent6>
          <a:srgbClr val="67A2CF"/>
        </a:accent6>
        <a:hlink>
          <a:srgbClr val="7DB8E6"/>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2D2D2D"/>
        </a:lt2>
        <a:accent1>
          <a:srgbClr val="353535"/>
        </a:accent1>
        <a:accent2>
          <a:srgbClr val="4F4F4F"/>
        </a:accent2>
        <a:accent3>
          <a:srgbClr val="FFFFFF"/>
        </a:accent3>
        <a:accent4>
          <a:srgbClr val="404040"/>
        </a:accent4>
        <a:accent5>
          <a:srgbClr val="AEAEAE"/>
        </a:accent5>
        <a:accent6>
          <a:srgbClr val="474747"/>
        </a:accent6>
        <a:hlink>
          <a:srgbClr val="7D7D7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69ADC2"/>
        </a:lt2>
        <a:accent1>
          <a:srgbClr val="59994F"/>
        </a:accent1>
        <a:accent2>
          <a:srgbClr val="7FA14B"/>
        </a:accent2>
        <a:accent3>
          <a:srgbClr val="FFFFFF"/>
        </a:accent3>
        <a:accent4>
          <a:srgbClr val="404040"/>
        </a:accent4>
        <a:accent5>
          <a:srgbClr val="B5CAB2"/>
        </a:accent5>
        <a:accent6>
          <a:srgbClr val="729143"/>
        </a:accent6>
        <a:hlink>
          <a:srgbClr val="8A8B7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306778"/>
        </a:lt2>
        <a:accent1>
          <a:srgbClr val="59994F"/>
        </a:accent1>
        <a:accent2>
          <a:srgbClr val="7FA14B"/>
        </a:accent2>
        <a:accent3>
          <a:srgbClr val="FFFFFF"/>
        </a:accent3>
        <a:accent4>
          <a:srgbClr val="404040"/>
        </a:accent4>
        <a:accent5>
          <a:srgbClr val="B5CAB2"/>
        </a:accent5>
        <a:accent6>
          <a:srgbClr val="729143"/>
        </a:accent6>
        <a:hlink>
          <a:srgbClr val="8A8B7D"/>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0</TotalTime>
  <Words>199</Words>
  <Application>Microsoft Office PowerPoint</Application>
  <PresentationFormat>On-screen Show (4:3)</PresentationFormat>
  <Paragraphs>17</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Microsoft Sans Serif</vt:lpstr>
      <vt:lpstr>Verdana</vt:lpstr>
      <vt:lpstr>굴림</vt:lpstr>
      <vt:lpstr>Times New Roman</vt:lpstr>
      <vt:lpstr>powerpoint-template</vt:lpstr>
      <vt:lpstr>Name of presentation</vt:lpstr>
      <vt:lpstr>Slide master</vt:lpstr>
      <vt:lpstr>Print master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zamani</dc:creator>
  <cp:lastModifiedBy>zamani</cp:lastModifiedBy>
  <cp:revision>1</cp:revision>
  <dcterms:created xsi:type="dcterms:W3CDTF">2015-12-06T07:21:52Z</dcterms:created>
  <dcterms:modified xsi:type="dcterms:W3CDTF">2015-12-06T07:22:16Z</dcterms:modified>
</cp:coreProperties>
</file>