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D7AF5-CAB5-4E22-AB35-9D7B2F38415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E5FCB-ABB9-41E3-AEE9-00205E1DB9A4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5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CAD7-1239-4CA6-8767-1C8C62BCE44B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1BDBA-012F-4FE6-B757-8D335EC7611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4800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CF69-B601-46EA-870E-28E7F4BBD908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DD170-DEF3-4128-8F8E-DF24878B48A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262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5D9B7-B7E9-4524-85CB-D5D423CACDF5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F47AB-51E1-400C-B50D-6E12A306A5C8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8967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FB45-A8E0-42FA-8D33-2E1FBBB1F0F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B46AF-0614-4F06-8EA0-8F7381974FC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727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FD0BC-C47B-48F1-88CE-7FD9579414B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30080-D5CA-49FD-AD80-AE2E35086BE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113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77B17-B486-4501-9B0B-DB20D9E3B305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C640E-2552-4012-9178-728F6528E92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734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BFBB1-E74D-4778-A8FD-F01ED35C2E33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1617F-9B0E-42EF-8EF5-75F4DFFDEEF0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742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EB817-C253-4A72-AA58-1F469BD8D45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3E1C6-ED10-4776-AB48-552DEF8E8CE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6213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0B5B6-7BEF-48F2-A377-D953A0834A0B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1CB47-6321-416C-BE96-F5C2EAF0271D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94741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07C7E-903F-47DC-8FDB-6828F338F517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53740-215E-4797-8E1E-DDE5CD9EB72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4100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FF43BE-19C2-435F-800E-8A6C6FAD56F4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23067B2-DFD4-4609-8A71-E9A25EE2BA65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5357813"/>
            <a:ext cx="7772400" cy="814387"/>
          </a:xfrm>
        </p:spPr>
        <p:txBody>
          <a:bodyPr/>
          <a:lstStyle/>
          <a:p>
            <a:r>
              <a:rPr lang="fr-CA" sz="4000" smtClean="0">
                <a:solidFill>
                  <a:schemeClr val="bg1"/>
                </a:solidFill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5959475"/>
            <a:ext cx="6400800" cy="612775"/>
          </a:xfrm>
        </p:spPr>
        <p:txBody>
          <a:bodyPr/>
          <a:lstStyle/>
          <a:p>
            <a:r>
              <a:rPr lang="fr-CA" sz="2800" smtClean="0">
                <a:solidFill>
                  <a:schemeClr val="bg1"/>
                </a:solidFill>
              </a:rPr>
              <a:t>Company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3968" y="177281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8875" y="274638"/>
            <a:ext cx="6257925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Title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28875" y="1600200"/>
            <a:ext cx="6257925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Title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Title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135</Template>
  <TotalTime>10</TotalTime>
  <Words>188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Thème Office</vt:lpstr>
      <vt:lpstr>PRESENTATION  NAME</vt:lpstr>
      <vt:lpstr>Title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1</cp:revision>
  <dcterms:created xsi:type="dcterms:W3CDTF">2015-11-19T14:26:18Z</dcterms:created>
  <dcterms:modified xsi:type="dcterms:W3CDTF">2015-11-19T14:36:31Z</dcterms:modified>
</cp:coreProperties>
</file>