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3" r:id="rId5"/>
    <p:sldId id="264" r:id="rId6"/>
    <p:sldId id="265" r:id="rId7"/>
    <p:sldId id="266" r:id="rId8"/>
    <p:sldId id="258" r:id="rId9"/>
    <p:sldId id="259" r:id="rId10"/>
    <p:sldId id="267" r:id="rId11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5C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80" d="100"/>
          <a:sy n="80" d="100"/>
        </p:scale>
        <p:origin x="111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1AE9B-25E1-48BF-89A3-4C242FBB5DFA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B44D35-0125-4C79-AB9C-F04B799D2DC1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95602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73BA1-0BB0-4031-9E8F-B80E0C767741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29BE18-322B-42EC-B719-50D88BC1A65A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5089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F194F-6827-4624-94CB-F55B81FB15DD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A25523-9DCC-4B3D-B995-DA4537262B87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72461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1E19-0ED3-4416-B77E-A2A931CB07A8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759BE4-D599-4F56-A177-A2705FC8735C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07644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E4C0A-2751-4C57-99F0-544AC00D6CC5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2B593-4E32-4A16-99E2-2D46BB8EBDD4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01052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39292-29A2-45A7-8F6F-74FDCA6E0853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8BA947-AB39-4089-AC99-22473BA65D3A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9753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DE605-7FF4-4710-8F18-91602F48D9A1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A1D2FE-56E3-4512-BF1F-E939AF801D53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6997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80511-8429-4E3B-9775-3010CF44907F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1624B9-D00A-4C0F-87EA-938B03E9F5C4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72805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1D2C4-E2CC-4E62-8245-B4C11E96FCD6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AE9FA-6EC8-4736-81CA-CCCFBAD99EFD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52223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478C5-ECAE-4EC3-8291-651D3A8C43CC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6CD26E-B7D3-4B93-8CAD-7B3D54F66FA1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19210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CE4DD-FF09-4B30-8C68-6FA32E7D120B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84F55D-ABFE-469F-B156-92695B0BEC02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80683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6DE7621-75C0-42AB-AF35-D1EF8D2D8750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4A452CC2-6F8A-48CB-9B30-E4C385618D1D}" type="slidenum">
              <a:rPr lang="fr-CA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3143250"/>
            <a:ext cx="7772400" cy="798513"/>
          </a:xfrm>
        </p:spPr>
        <p:txBody>
          <a:bodyPr/>
          <a:lstStyle/>
          <a:p>
            <a:r>
              <a:rPr lang="fr-CA" sz="4000" smtClean="0">
                <a:solidFill>
                  <a:srgbClr val="E35C06"/>
                </a:solidFill>
              </a:rPr>
              <a:t>PRESENTATION  NAME</a:t>
            </a: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1371600" y="3756025"/>
            <a:ext cx="6400800" cy="601663"/>
          </a:xfrm>
        </p:spPr>
        <p:txBody>
          <a:bodyPr/>
          <a:lstStyle/>
          <a:p>
            <a:r>
              <a:rPr lang="fr-CA" sz="2800" smtClean="0">
                <a:solidFill>
                  <a:srgbClr val="E35C06"/>
                </a:solidFill>
              </a:rPr>
              <a:t>Company Name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3968" y="1772816"/>
            <a:ext cx="26052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dirty="0" smtClean="0">
                <a:solidFill>
                  <a:srgbClr val="28AAE4"/>
                </a:solidFill>
              </a:rPr>
              <a:t>irppt.com</a:t>
            </a:r>
          </a:p>
          <a:p>
            <a:pPr algn="ctr"/>
            <a:r>
              <a:rPr lang="fa-IR" sz="2400" dirty="0" smtClean="0">
                <a:solidFill>
                  <a:srgbClr val="28AAE4"/>
                </a:solidFill>
              </a:rPr>
              <a:t>مرکز پاورپوینت مادسیج</a:t>
            </a:r>
            <a:endParaRPr lang="fa-IR" sz="2400" dirty="0">
              <a:solidFill>
                <a:srgbClr val="28AAE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WordArt 4"/>
          <p:cNvSpPr>
            <a:spLocks noChangeArrowheads="1" noChangeShapeType="1" noTextEdit="1"/>
          </p:cNvSpPr>
          <p:nvPr/>
        </p:nvSpPr>
        <p:spPr bwMode="gray">
          <a:xfrm>
            <a:off x="2590800" y="3581400"/>
            <a:ext cx="4175125" cy="6254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sz="3600" b="1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7E9632"/>
                </a:solidFill>
                <a:cs typeface="Arial" panose="020B0604020202020204" pitchFamily="34" charset="0"/>
              </a:rPr>
              <a:t>Thank You !</a:t>
            </a:r>
            <a:endParaRPr lang="fa-IR" sz="3600" b="1" kern="10">
              <a:ln w="19050">
                <a:solidFill>
                  <a:schemeClr val="bg1"/>
                </a:solidFill>
                <a:round/>
                <a:headEnd/>
                <a:tailEnd/>
              </a:ln>
              <a:solidFill>
                <a:srgbClr val="7E9632"/>
              </a:solidFill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79912" y="2132856"/>
            <a:ext cx="26052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dirty="0" smtClean="0">
                <a:solidFill>
                  <a:srgbClr val="28AAE4"/>
                </a:solidFill>
              </a:rPr>
              <a:t>irppt.com</a:t>
            </a:r>
          </a:p>
          <a:p>
            <a:pPr algn="ctr"/>
            <a:r>
              <a:rPr lang="fa-IR" sz="2400" dirty="0" smtClean="0">
                <a:solidFill>
                  <a:srgbClr val="28AAE4"/>
                </a:solidFill>
              </a:rPr>
              <a:t>مرکز پاورپوینت مادسیج</a:t>
            </a:r>
            <a:endParaRPr lang="fa-IR" sz="2400" dirty="0">
              <a:solidFill>
                <a:srgbClr val="28AAE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45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PH" smtClean="0">
                <a:solidFill>
                  <a:schemeClr val="bg1"/>
                </a:solidFill>
                <a:latin typeface="Arial" panose="020B0604020202020204" pitchFamily="34" charset="0"/>
              </a:rPr>
              <a:t>Contents</a:t>
            </a:r>
          </a:p>
        </p:txBody>
      </p:sp>
      <p:sp>
        <p:nvSpPr>
          <p:cNvPr id="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www.designfreebies.org</a:t>
            </a:r>
            <a:endParaRPr lang="en-PH" dirty="0"/>
          </a:p>
        </p:txBody>
      </p:sp>
      <p:sp>
        <p:nvSpPr>
          <p:cNvPr id="4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Company Logo</a:t>
            </a:r>
            <a:endParaRPr lang="en-PH" dirty="0"/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en-US"/>
          </a:p>
        </p:txBody>
      </p:sp>
      <p:sp>
        <p:nvSpPr>
          <p:cNvPr id="5127" name="AutoShape 52"/>
          <p:cNvSpPr>
            <a:spLocks noChangeArrowheads="1"/>
          </p:cNvSpPr>
          <p:nvPr/>
        </p:nvSpPr>
        <p:spPr bwMode="gray">
          <a:xfrm>
            <a:off x="2743200" y="2049463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accent6"/>
            </a:solidFill>
            <a:round/>
            <a:headEnd/>
            <a:tailEnd/>
          </a:ln>
        </p:spPr>
        <p:txBody>
          <a:bodyPr wrap="none" anchor="ctr"/>
          <a:lstStyle/>
          <a:p>
            <a:pPr algn="l" eaLnBrk="0" hangingPunct="0">
              <a:defRPr/>
            </a:pPr>
            <a:r>
              <a:rPr lang="en-PH" b="1" dirty="0">
                <a:latin typeface="Arial" charset="0"/>
              </a:rPr>
              <a:t>Click to add Title</a:t>
            </a:r>
          </a:p>
        </p:txBody>
      </p:sp>
      <p:sp>
        <p:nvSpPr>
          <p:cNvPr id="5129" name="AutoShape 52"/>
          <p:cNvSpPr>
            <a:spLocks noChangeArrowheads="1"/>
          </p:cNvSpPr>
          <p:nvPr/>
        </p:nvSpPr>
        <p:spPr bwMode="gray">
          <a:xfrm>
            <a:off x="2743200" y="2819400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accent6"/>
            </a:solidFill>
            <a:round/>
            <a:headEnd/>
            <a:tailEnd/>
          </a:ln>
        </p:spPr>
        <p:txBody>
          <a:bodyPr wrap="none" anchor="ctr"/>
          <a:lstStyle/>
          <a:p>
            <a:pPr algn="l" eaLnBrk="0" hangingPunct="0">
              <a:defRPr/>
            </a:pPr>
            <a:r>
              <a:rPr lang="en-PH" b="1">
                <a:latin typeface="Arial" charset="0"/>
              </a:rPr>
              <a:t>Click to add Title</a:t>
            </a:r>
          </a:p>
        </p:txBody>
      </p:sp>
      <p:sp>
        <p:nvSpPr>
          <p:cNvPr id="5130" name="AutoShape 52"/>
          <p:cNvSpPr>
            <a:spLocks noChangeArrowheads="1"/>
          </p:cNvSpPr>
          <p:nvPr/>
        </p:nvSpPr>
        <p:spPr bwMode="gray">
          <a:xfrm>
            <a:off x="2743200" y="3581400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accent6"/>
            </a:solidFill>
            <a:round/>
            <a:headEnd/>
            <a:tailEnd/>
          </a:ln>
        </p:spPr>
        <p:txBody>
          <a:bodyPr wrap="none" anchor="ctr"/>
          <a:lstStyle/>
          <a:p>
            <a:pPr algn="l" eaLnBrk="0" hangingPunct="0">
              <a:defRPr/>
            </a:pPr>
            <a:r>
              <a:rPr lang="en-PH" b="1">
                <a:latin typeface="Arial" charset="0"/>
              </a:rPr>
              <a:t>Click to add Title</a:t>
            </a:r>
          </a:p>
        </p:txBody>
      </p:sp>
      <p:sp>
        <p:nvSpPr>
          <p:cNvPr id="5131" name="AutoShape 52"/>
          <p:cNvSpPr>
            <a:spLocks noChangeArrowheads="1"/>
          </p:cNvSpPr>
          <p:nvPr/>
        </p:nvSpPr>
        <p:spPr bwMode="gray">
          <a:xfrm>
            <a:off x="2743200" y="4343400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accent6"/>
            </a:solidFill>
            <a:round/>
            <a:headEnd/>
            <a:tailEnd/>
          </a:ln>
        </p:spPr>
        <p:txBody>
          <a:bodyPr wrap="none" anchor="ctr"/>
          <a:lstStyle/>
          <a:p>
            <a:pPr algn="l" eaLnBrk="0" hangingPunct="0">
              <a:defRPr/>
            </a:pPr>
            <a:r>
              <a:rPr lang="en-PH" b="1">
                <a:latin typeface="Arial" charset="0"/>
              </a:rPr>
              <a:t>Click to add Title</a:t>
            </a:r>
          </a:p>
        </p:txBody>
      </p:sp>
      <p:pic>
        <p:nvPicPr>
          <p:cNvPr id="2" name="Picture 16" descr="button-2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981200"/>
            <a:ext cx="6381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7" descr="button-2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743200"/>
            <a:ext cx="6381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18" descr="button-2-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505200"/>
            <a:ext cx="6381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3" name="Picture 19" descr="button-2-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267200"/>
            <a:ext cx="6381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419872" y="1089025"/>
            <a:ext cx="26052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dirty="0" smtClean="0">
                <a:solidFill>
                  <a:srgbClr val="28AAE4"/>
                </a:solidFill>
              </a:rPr>
              <a:t>irppt.com</a:t>
            </a:r>
          </a:p>
          <a:p>
            <a:pPr algn="ctr"/>
            <a:r>
              <a:rPr lang="fa-IR" sz="2400" dirty="0" smtClean="0">
                <a:solidFill>
                  <a:srgbClr val="28AAE4"/>
                </a:solidFill>
              </a:rPr>
              <a:t>مرکز پاورپوینت مادسیج</a:t>
            </a:r>
            <a:endParaRPr lang="fa-IR" sz="2400" dirty="0">
              <a:solidFill>
                <a:srgbClr val="28AAE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33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20" descr="swirl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743075" y="2200275"/>
            <a:ext cx="52006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Oval 34"/>
          <p:cNvSpPr>
            <a:spLocks noChangeArrowheads="1"/>
          </p:cNvSpPr>
          <p:nvPr/>
        </p:nvSpPr>
        <p:spPr bwMode="gray">
          <a:xfrm rot="-723406">
            <a:off x="3606800" y="4938713"/>
            <a:ext cx="1395413" cy="647700"/>
          </a:xfrm>
          <a:prstGeom prst="ellipse">
            <a:avLst/>
          </a:prstGeom>
          <a:solidFill>
            <a:srgbClr val="0F2145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pic>
        <p:nvPicPr>
          <p:cNvPr id="8196" name="Picture 38" descr="ball-2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352800"/>
            <a:ext cx="1933575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PH" smtClean="0">
                <a:solidFill>
                  <a:schemeClr val="bg1"/>
                </a:solidFill>
                <a:latin typeface="Verdana" panose="020B0604030504040204" pitchFamily="34" charset="0"/>
              </a:rPr>
              <a:t> Circular Diagram</a:t>
            </a:r>
          </a:p>
        </p:txBody>
      </p:sp>
      <p:sp>
        <p:nvSpPr>
          <p:cNvPr id="19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PH" dirty="0"/>
              <a:t>www.designfreebies.org</a:t>
            </a:r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Company Logo</a:t>
            </a:r>
          </a:p>
        </p:txBody>
      </p:sp>
      <p:sp>
        <p:nvSpPr>
          <p:cNvPr id="22" name="Text Box 33"/>
          <p:cNvSpPr txBox="1">
            <a:spLocks noChangeArrowheads="1"/>
          </p:cNvSpPr>
          <p:nvPr/>
        </p:nvSpPr>
        <p:spPr bwMode="auto">
          <a:xfrm>
            <a:off x="5562600" y="2971800"/>
            <a:ext cx="28194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PH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Add Your Title</a:t>
            </a:r>
            <a:endParaRPr lang="en-PH" sz="2800" dirty="0">
              <a:latin typeface="Arial" charset="0"/>
            </a:endParaRPr>
          </a:p>
        </p:txBody>
      </p:sp>
      <p:sp>
        <p:nvSpPr>
          <p:cNvPr id="8201" name="Text Box 39"/>
          <p:cNvSpPr txBox="1">
            <a:spLocks noChangeArrowheads="1"/>
          </p:cNvSpPr>
          <p:nvPr/>
        </p:nvSpPr>
        <p:spPr bwMode="gray">
          <a:xfrm>
            <a:off x="3997325" y="3979863"/>
            <a:ext cx="8763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PH" sz="2800">
                <a:solidFill>
                  <a:srgbClr val="000000"/>
                </a:solidFill>
              </a:rPr>
              <a:t>Text</a:t>
            </a:r>
            <a:endParaRPr lang="en-PH"/>
          </a:p>
        </p:txBody>
      </p:sp>
      <p:sp>
        <p:nvSpPr>
          <p:cNvPr id="8202" name="Oval 34"/>
          <p:cNvSpPr>
            <a:spLocks noChangeArrowheads="1"/>
          </p:cNvSpPr>
          <p:nvPr/>
        </p:nvSpPr>
        <p:spPr bwMode="gray">
          <a:xfrm rot="-723406">
            <a:off x="1416050" y="3925888"/>
            <a:ext cx="1168400" cy="542925"/>
          </a:xfrm>
          <a:prstGeom prst="ellipse">
            <a:avLst/>
          </a:prstGeom>
          <a:solidFill>
            <a:srgbClr val="0F2145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pic>
        <p:nvPicPr>
          <p:cNvPr id="8203" name="Picture 39" descr="ball-2-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819400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4" name="Oval 34"/>
          <p:cNvSpPr>
            <a:spLocks noChangeArrowheads="1"/>
          </p:cNvSpPr>
          <p:nvPr/>
        </p:nvSpPr>
        <p:spPr bwMode="gray">
          <a:xfrm rot="-723406">
            <a:off x="2630488" y="2392363"/>
            <a:ext cx="1068387" cy="495300"/>
          </a:xfrm>
          <a:prstGeom prst="ellipse">
            <a:avLst/>
          </a:prstGeom>
          <a:solidFill>
            <a:srgbClr val="0F2145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8205" name="Oval 34"/>
          <p:cNvSpPr>
            <a:spLocks noChangeArrowheads="1"/>
          </p:cNvSpPr>
          <p:nvPr/>
        </p:nvSpPr>
        <p:spPr bwMode="gray">
          <a:xfrm rot="-723406">
            <a:off x="4375150" y="1911350"/>
            <a:ext cx="835025" cy="387350"/>
          </a:xfrm>
          <a:prstGeom prst="ellipse">
            <a:avLst/>
          </a:prstGeom>
          <a:solidFill>
            <a:srgbClr val="0F2145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pic>
        <p:nvPicPr>
          <p:cNvPr id="8206" name="Picture 41" descr="ball-2-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676400"/>
            <a:ext cx="104298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7" name="Picture 42" descr="ball-2-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371600"/>
            <a:ext cx="81438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8" name="Text Box 39"/>
          <p:cNvSpPr txBox="1">
            <a:spLocks noChangeArrowheads="1"/>
          </p:cNvSpPr>
          <p:nvPr/>
        </p:nvSpPr>
        <p:spPr bwMode="gray">
          <a:xfrm>
            <a:off x="1676400" y="3276600"/>
            <a:ext cx="762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PH" sz="2000">
                <a:solidFill>
                  <a:srgbClr val="000000"/>
                </a:solidFill>
              </a:rPr>
              <a:t>Text</a:t>
            </a:r>
            <a:endParaRPr lang="en-PH" sz="2000"/>
          </a:p>
        </p:txBody>
      </p:sp>
      <p:sp>
        <p:nvSpPr>
          <p:cNvPr id="8209" name="Text Box 39"/>
          <p:cNvSpPr txBox="1">
            <a:spLocks noChangeArrowheads="1"/>
          </p:cNvSpPr>
          <p:nvPr/>
        </p:nvSpPr>
        <p:spPr bwMode="gray">
          <a:xfrm>
            <a:off x="2971800" y="1905000"/>
            <a:ext cx="76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PH">
                <a:solidFill>
                  <a:srgbClr val="000000"/>
                </a:solidFill>
              </a:rPr>
              <a:t>Text</a:t>
            </a:r>
            <a:endParaRPr lang="en-PH"/>
          </a:p>
        </p:txBody>
      </p:sp>
      <p:sp>
        <p:nvSpPr>
          <p:cNvPr id="8210" name="Text Box 39"/>
          <p:cNvSpPr txBox="1">
            <a:spLocks noChangeArrowheads="1"/>
          </p:cNvSpPr>
          <p:nvPr/>
        </p:nvSpPr>
        <p:spPr bwMode="gray">
          <a:xfrm>
            <a:off x="4495800" y="1447800"/>
            <a:ext cx="762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PH" sz="1600">
                <a:solidFill>
                  <a:schemeClr val="bg1"/>
                </a:solidFill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72653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PH" smtClean="0">
                <a:solidFill>
                  <a:schemeClr val="bg1"/>
                </a:solidFill>
                <a:latin typeface="Arial" panose="020B0604020202020204" pitchFamily="34" charset="0"/>
              </a:rPr>
              <a:t>Pie Chart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PH" dirty="0"/>
              <a:t>www.designfreebies.org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Company Logo</a:t>
            </a:r>
          </a:p>
        </p:txBody>
      </p:sp>
      <p:pic>
        <p:nvPicPr>
          <p:cNvPr id="9221" name="Picture 12" descr="template-3-pi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013" y="1685925"/>
            <a:ext cx="5133975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583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0" descr="template-3-ba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828800"/>
            <a:ext cx="5229225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www.designfreebies.org</a:t>
            </a:r>
          </a:p>
        </p:txBody>
      </p:sp>
      <p:sp>
        <p:nvSpPr>
          <p:cNvPr id="3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Company Logo</a:t>
            </a:r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PH" sz="3600" smtClean="0">
                <a:solidFill>
                  <a:schemeClr val="bg1"/>
                </a:solidFill>
                <a:latin typeface="Verdana" panose="020B0604030504040204" pitchFamily="34" charset="0"/>
              </a:rPr>
              <a:t>Bar Chart</a:t>
            </a:r>
            <a:endParaRPr lang="en-PH" sz="2000" smtClean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10246" name="TextBox 20"/>
          <p:cNvSpPr txBox="1">
            <a:spLocks noChangeArrowheads="1"/>
          </p:cNvSpPr>
          <p:nvPr/>
        </p:nvSpPr>
        <p:spPr bwMode="auto">
          <a:xfrm>
            <a:off x="2286000" y="3962400"/>
            <a:ext cx="7223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PH" sz="1400"/>
              <a:t>Data A</a:t>
            </a:r>
          </a:p>
        </p:txBody>
      </p:sp>
      <p:sp>
        <p:nvSpPr>
          <p:cNvPr id="10247" name="TextBox 21"/>
          <p:cNvSpPr txBox="1">
            <a:spLocks noChangeArrowheads="1"/>
          </p:cNvSpPr>
          <p:nvPr/>
        </p:nvSpPr>
        <p:spPr bwMode="auto">
          <a:xfrm>
            <a:off x="2819400" y="3730625"/>
            <a:ext cx="733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PH" sz="1400"/>
              <a:t>Data B</a:t>
            </a:r>
          </a:p>
        </p:txBody>
      </p:sp>
      <p:sp>
        <p:nvSpPr>
          <p:cNvPr id="10248" name="TextBox 22"/>
          <p:cNvSpPr txBox="1">
            <a:spLocks noChangeArrowheads="1"/>
          </p:cNvSpPr>
          <p:nvPr/>
        </p:nvSpPr>
        <p:spPr bwMode="auto">
          <a:xfrm>
            <a:off x="3276600" y="3352800"/>
            <a:ext cx="742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PH" sz="1400"/>
              <a:t>Data C</a:t>
            </a:r>
          </a:p>
        </p:txBody>
      </p:sp>
      <p:sp>
        <p:nvSpPr>
          <p:cNvPr id="10249" name="TextBox 23"/>
          <p:cNvSpPr txBox="1">
            <a:spLocks noChangeArrowheads="1"/>
          </p:cNvSpPr>
          <p:nvPr/>
        </p:nvSpPr>
        <p:spPr bwMode="auto">
          <a:xfrm>
            <a:off x="3810000" y="3048000"/>
            <a:ext cx="742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PH" sz="1400"/>
              <a:t>Data D</a:t>
            </a:r>
          </a:p>
        </p:txBody>
      </p:sp>
      <p:sp>
        <p:nvSpPr>
          <p:cNvPr id="10250" name="TextBox 23"/>
          <p:cNvSpPr txBox="1">
            <a:spLocks noChangeArrowheads="1"/>
          </p:cNvSpPr>
          <p:nvPr/>
        </p:nvSpPr>
        <p:spPr bwMode="auto">
          <a:xfrm>
            <a:off x="4343400" y="2590800"/>
            <a:ext cx="742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PH" sz="1400"/>
              <a:t>Data E</a:t>
            </a:r>
          </a:p>
        </p:txBody>
      </p:sp>
      <p:sp>
        <p:nvSpPr>
          <p:cNvPr id="10251" name="TextBox 23"/>
          <p:cNvSpPr txBox="1">
            <a:spLocks noChangeArrowheads="1"/>
          </p:cNvSpPr>
          <p:nvPr/>
        </p:nvSpPr>
        <p:spPr bwMode="auto">
          <a:xfrm>
            <a:off x="4953000" y="2133600"/>
            <a:ext cx="742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PH" sz="1400"/>
              <a:t>Data F</a:t>
            </a:r>
          </a:p>
        </p:txBody>
      </p:sp>
    </p:spTree>
    <p:extLst>
      <p:ext uri="{BB962C8B-B14F-4D97-AF65-F5344CB8AC3E}">
        <p14:creationId xmlns:p14="http://schemas.microsoft.com/office/powerpoint/2010/main" val="1370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www.designfreebies.org</a:t>
            </a:r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Company Logo</a:t>
            </a: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PH" smtClean="0">
                <a:latin typeface="Verdana" panose="020B0604030504040204" pitchFamily="34" charset="0"/>
              </a:rPr>
              <a:t>Diagram</a:t>
            </a:r>
            <a:endParaRPr lang="en-PH" sz="1800" smtClean="0">
              <a:latin typeface="Verdana" panose="020B0604030504040204" pitchFamily="34" charset="0"/>
            </a:endParaRPr>
          </a:p>
        </p:txBody>
      </p:sp>
      <p:sp>
        <p:nvSpPr>
          <p:cNvPr id="12294" name="AutoShape 4"/>
          <p:cNvSpPr>
            <a:spLocks noChangeArrowheads="1"/>
          </p:cNvSpPr>
          <p:nvPr/>
        </p:nvSpPr>
        <p:spPr bwMode="auto">
          <a:xfrm>
            <a:off x="3424238" y="2465388"/>
            <a:ext cx="2295525" cy="3155950"/>
          </a:xfrm>
          <a:prstGeom prst="roundRect">
            <a:avLst>
              <a:gd name="adj" fmla="val 4690"/>
            </a:avLst>
          </a:prstGeom>
          <a:noFill/>
          <a:ln w="57150">
            <a:solidFill>
              <a:schemeClr val="accent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5237" name="AutoShape 5"/>
          <p:cNvSpPr>
            <a:spLocks noChangeArrowheads="1"/>
          </p:cNvSpPr>
          <p:nvPr/>
        </p:nvSpPr>
        <p:spPr bwMode="gray">
          <a:xfrm>
            <a:off x="3657600" y="2327275"/>
            <a:ext cx="1863725" cy="28733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PH">
              <a:latin typeface="Arial" charset="0"/>
            </a:endParaRPr>
          </a:p>
        </p:txBody>
      </p:sp>
      <p:sp>
        <p:nvSpPr>
          <p:cNvPr id="11271" name="AutoShape 8"/>
          <p:cNvSpPr>
            <a:spLocks noChangeArrowheads="1"/>
          </p:cNvSpPr>
          <p:nvPr/>
        </p:nvSpPr>
        <p:spPr bwMode="auto">
          <a:xfrm>
            <a:off x="5934075" y="2101850"/>
            <a:ext cx="2295525" cy="3155950"/>
          </a:xfrm>
          <a:prstGeom prst="roundRect">
            <a:avLst>
              <a:gd name="adj" fmla="val 4690"/>
            </a:avLst>
          </a:prstGeom>
          <a:noFill/>
          <a:ln w="57150">
            <a:solidFill>
              <a:srgbClr val="33BB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72" name="AutoShape 9"/>
          <p:cNvSpPr>
            <a:spLocks noChangeArrowheads="1"/>
          </p:cNvSpPr>
          <p:nvPr/>
        </p:nvSpPr>
        <p:spPr bwMode="gray">
          <a:xfrm>
            <a:off x="6149975" y="1958975"/>
            <a:ext cx="1863725" cy="287338"/>
          </a:xfrm>
          <a:prstGeom prst="roundRect">
            <a:avLst>
              <a:gd name="adj" fmla="val 50000"/>
            </a:avLst>
          </a:prstGeom>
          <a:solidFill>
            <a:srgbClr val="28AA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73" name="Text Box 13"/>
          <p:cNvSpPr txBox="1">
            <a:spLocks noChangeArrowheads="1"/>
          </p:cNvSpPr>
          <p:nvPr/>
        </p:nvSpPr>
        <p:spPr bwMode="gray">
          <a:xfrm>
            <a:off x="3914775" y="2298700"/>
            <a:ext cx="13081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PH" sz="1400"/>
              <a:t>Add Your Title</a:t>
            </a:r>
          </a:p>
        </p:txBody>
      </p:sp>
      <p:sp>
        <p:nvSpPr>
          <p:cNvPr id="11274" name="Text Box 14"/>
          <p:cNvSpPr txBox="1">
            <a:spLocks noChangeArrowheads="1"/>
          </p:cNvSpPr>
          <p:nvPr/>
        </p:nvSpPr>
        <p:spPr bwMode="gray">
          <a:xfrm>
            <a:off x="6429375" y="1941513"/>
            <a:ext cx="13081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PH" sz="1400"/>
              <a:t>Add Your Title</a:t>
            </a:r>
          </a:p>
        </p:txBody>
      </p:sp>
      <p:sp>
        <p:nvSpPr>
          <p:cNvPr id="11275" name="AutoShape 16"/>
          <p:cNvSpPr>
            <a:spLocks noChangeArrowheads="1"/>
          </p:cNvSpPr>
          <p:nvPr/>
        </p:nvSpPr>
        <p:spPr bwMode="auto">
          <a:xfrm>
            <a:off x="914400" y="2759075"/>
            <a:ext cx="2295525" cy="3155950"/>
          </a:xfrm>
          <a:prstGeom prst="roundRect">
            <a:avLst>
              <a:gd name="adj" fmla="val 4690"/>
            </a:avLst>
          </a:prstGeom>
          <a:noFill/>
          <a:ln w="5715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76" name="AutoShape 17"/>
          <p:cNvSpPr>
            <a:spLocks noChangeArrowheads="1"/>
          </p:cNvSpPr>
          <p:nvPr/>
        </p:nvSpPr>
        <p:spPr bwMode="gray">
          <a:xfrm>
            <a:off x="1130300" y="2616200"/>
            <a:ext cx="1863725" cy="287338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77" name="Text Box 20"/>
          <p:cNvSpPr txBox="1">
            <a:spLocks noChangeArrowheads="1"/>
          </p:cNvSpPr>
          <p:nvPr/>
        </p:nvSpPr>
        <p:spPr bwMode="gray">
          <a:xfrm>
            <a:off x="1400175" y="2590800"/>
            <a:ext cx="13081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PH" sz="1400"/>
              <a:t>Add Your Title</a:t>
            </a:r>
          </a:p>
        </p:txBody>
      </p:sp>
      <p:sp>
        <p:nvSpPr>
          <p:cNvPr id="11278" name="Text Box 21"/>
          <p:cNvSpPr txBox="1">
            <a:spLocks noChangeArrowheads="1"/>
          </p:cNvSpPr>
          <p:nvPr/>
        </p:nvSpPr>
        <p:spPr bwMode="auto">
          <a:xfrm>
            <a:off x="990600" y="3019425"/>
            <a:ext cx="213360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PH" sz="1600"/>
              <a:t>Start by scheduling the time you need to prepare, including filling out a planner, writing your script, and speaking it out. When you speak it out, time it and record it. Listen to the recording and edit. </a:t>
            </a:r>
          </a:p>
        </p:txBody>
      </p:sp>
      <p:sp>
        <p:nvSpPr>
          <p:cNvPr id="11279" name="Text Box 22"/>
          <p:cNvSpPr txBox="1">
            <a:spLocks noChangeArrowheads="1"/>
          </p:cNvSpPr>
          <p:nvPr/>
        </p:nvSpPr>
        <p:spPr bwMode="auto">
          <a:xfrm>
            <a:off x="3505200" y="2698750"/>
            <a:ext cx="213360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PH" sz="1600"/>
              <a:t>Storyboard your slides, based on your planner. Figure out the best way to show your points, including data, images, video, and diagrams. </a:t>
            </a:r>
          </a:p>
        </p:txBody>
      </p:sp>
      <p:sp>
        <p:nvSpPr>
          <p:cNvPr id="11280" name="Text Box 23"/>
          <p:cNvSpPr txBox="1">
            <a:spLocks noChangeArrowheads="1"/>
          </p:cNvSpPr>
          <p:nvPr/>
        </p:nvSpPr>
        <p:spPr bwMode="auto">
          <a:xfrm>
            <a:off x="6019800" y="2303463"/>
            <a:ext cx="213360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PH" sz="1600"/>
              <a:t>Practice delivering your presentation several times until it’s smooth. Delivery is where the rubber hits the road, so you should never wing it. </a:t>
            </a:r>
          </a:p>
        </p:txBody>
      </p:sp>
      <p:pic>
        <p:nvPicPr>
          <p:cNvPr id="11281" name="Picture 18" descr="template-2-arrow-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447800"/>
            <a:ext cx="1795463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2" name="Picture 19" descr="template-2-arrow-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76639">
            <a:off x="2254250" y="1733550"/>
            <a:ext cx="1639888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548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PH" smtClean="0">
                <a:latin typeface="Arial" panose="020B0604020202020204" pitchFamily="34" charset="0"/>
              </a:rPr>
              <a:t>Table</a:t>
            </a:r>
          </a:p>
        </p:txBody>
      </p:sp>
      <p:graphicFrame>
        <p:nvGraphicFramePr>
          <p:cNvPr id="20549" name="Group 69"/>
          <p:cNvGraphicFramePr>
            <a:graphicFrameLocks noGrp="1"/>
          </p:cNvGraphicFramePr>
          <p:nvPr>
            <p:ph idx="1"/>
          </p:nvPr>
        </p:nvGraphicFramePr>
        <p:xfrm>
          <a:off x="838200" y="1828800"/>
          <a:ext cx="7467600" cy="3135316"/>
        </p:xfrm>
        <a:graphic>
          <a:graphicData uri="http://schemas.openxmlformats.org/drawingml/2006/table">
            <a:tbl>
              <a:tblPr/>
              <a:tblGrid>
                <a:gridCol w="1684338"/>
                <a:gridCol w="1174750"/>
                <a:gridCol w="1152525"/>
                <a:gridCol w="1149350"/>
                <a:gridCol w="1157287"/>
                <a:gridCol w="1149350"/>
              </a:tblGrid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alpha val="7999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>
                        <a:alpha val="819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alpha val="7999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87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>
                        <a:alpha val="819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alpha val="79999"/>
                      </a:schemeClr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  <a:alpha val="7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60000"/>
                        <a:lumOff val="40000"/>
                        <a:alpha val="4784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  <a:alpha val="4784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744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  <a:alpha val="47842"/>
                      </a:schemeClr>
                    </a:solidFill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267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alpha val="7999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>
                        <a:alpha val="819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454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alpha val="7999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>
                        <a:alpha val="819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alpha val="79999"/>
                      </a:schemeClr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  <a:alpha val="7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60000"/>
                        <a:lumOff val="40000"/>
                        <a:alpha val="4784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65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544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  <a:alpha val="4784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  <a:alpha val="47842"/>
                      </a:schemeClr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alpha val="7999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>
                        <a:alpha val="819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565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alpha val="7999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>
                        <a:alpha val="819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242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alpha val="79999"/>
                      </a:schemeClr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  <a:alpha val="7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60000"/>
                        <a:lumOff val="40000"/>
                        <a:alpha val="4784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785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  <a:alpha val="47842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www.designfreebies.org</a:t>
            </a:r>
          </a:p>
        </p:txBody>
      </p:sp>
      <p:sp>
        <p:nvSpPr>
          <p:cNvPr id="6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Company Logo</a:t>
            </a:r>
          </a:p>
        </p:txBody>
      </p:sp>
    </p:spTree>
    <p:extLst>
      <p:ext uri="{BB962C8B-B14F-4D97-AF65-F5344CB8AC3E}">
        <p14:creationId xmlns:p14="http://schemas.microsoft.com/office/powerpoint/2010/main" val="393065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>
                <a:solidFill>
                  <a:schemeClr val="bg1"/>
                </a:solidFill>
              </a:rPr>
              <a:t>Title</a:t>
            </a: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57200" y="1928813"/>
            <a:ext cx="8229600" cy="4429125"/>
          </a:xfrm>
        </p:spPr>
        <p:txBody>
          <a:bodyPr/>
          <a:lstStyle/>
          <a:p>
            <a:r>
              <a:rPr lang="fr-CA" smtClean="0">
                <a:solidFill>
                  <a:srgbClr val="E35C06"/>
                </a:solidFill>
              </a:rPr>
              <a:t>Lorem ipsum dolor sit amet, consectetuer adipiscing elit. Vivamus et magna. Fusce sed sem sed magna suscipit egestas. </a:t>
            </a:r>
          </a:p>
          <a:p>
            <a:r>
              <a:rPr lang="fr-CA" smtClean="0">
                <a:solidFill>
                  <a:srgbClr val="E35C06"/>
                </a:solidFill>
              </a:rPr>
              <a:t>Lorem ipsum dolor sit amet, consectetuer adipiscing elit. Vivamus et magna. Fusce sed sem sed magna suscipit egestas.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>
                <a:solidFill>
                  <a:srgbClr val="E35C06"/>
                </a:solidFill>
              </a:rPr>
              <a:t>Title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28813"/>
            <a:ext cx="8229600" cy="3571875"/>
          </a:xfrm>
        </p:spPr>
        <p:txBody>
          <a:bodyPr/>
          <a:lstStyle/>
          <a:p>
            <a:r>
              <a:rPr lang="fr-CA" smtClean="0">
                <a:solidFill>
                  <a:srgbClr val="E35C06"/>
                </a:solidFill>
              </a:rPr>
              <a:t>Lorem ipsum dolor sit amet, consectetuer adipiscing elit. Vivamus et magna. Fusce sed sem sed magna suscipit egestas. </a:t>
            </a:r>
          </a:p>
          <a:p>
            <a:r>
              <a:rPr lang="fr-CA" smtClean="0">
                <a:solidFill>
                  <a:srgbClr val="E35C06"/>
                </a:solidFill>
              </a:rPr>
              <a:t>Lorem ipsum dolor sit amet, consectetuer adipiscing elit. Vivamus et magna. Fusce sed sem sed magna suscipit egestas.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147</Template>
  <TotalTime>11</TotalTime>
  <Words>321</Words>
  <Application>Microsoft Office PowerPoint</Application>
  <PresentationFormat>On-screen Show (4:3)</PresentationFormat>
  <Paragraphs>95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Calibri</vt:lpstr>
      <vt:lpstr>Arial</vt:lpstr>
      <vt:lpstr>Thème Office</vt:lpstr>
      <vt:lpstr>PRESENTATION  NAME</vt:lpstr>
      <vt:lpstr>Contents</vt:lpstr>
      <vt:lpstr> Circular Diagram</vt:lpstr>
      <vt:lpstr>Pie Chart</vt:lpstr>
      <vt:lpstr>Bar Chart</vt:lpstr>
      <vt:lpstr>Diagram</vt:lpstr>
      <vt:lpstr>Table</vt:lpstr>
      <vt:lpstr>Title</vt:lpstr>
      <vt:lpstr>Title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Fatemeh</dc:creator>
  <cp:lastModifiedBy>Fatemeh</cp:lastModifiedBy>
  <cp:revision>1</cp:revision>
  <dcterms:created xsi:type="dcterms:W3CDTF">2015-11-19T14:26:48Z</dcterms:created>
  <dcterms:modified xsi:type="dcterms:W3CDTF">2015-11-19T14:38:33Z</dcterms:modified>
</cp:coreProperties>
</file>