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>
      <p:cViewPr varScale="1">
        <p:scale>
          <a:sx n="105" d="100"/>
          <a:sy n="105" d="100"/>
        </p:scale>
        <p:origin x="384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805732"/>
            <a:ext cx="7772400" cy="6770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NAME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1402482"/>
            <a:ext cx="6400800" cy="5211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Company Name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47B-CEC3-46F7-9F05-62EB12F33E8C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2812-86E6-4BC2-97B1-A02F63E1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54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5736" y="205979"/>
            <a:ext cx="6491064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195736" y="1200151"/>
            <a:ext cx="6491064" cy="3394472"/>
          </a:xfrm>
        </p:spPr>
        <p:txBody>
          <a:bodyPr/>
          <a:lstStyle/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47B-CEC3-46F7-9F05-62EB12F33E8C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2812-86E6-4BC2-97B1-A02F63E1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56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563637"/>
            <a:ext cx="8229600" cy="303098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47B-CEC3-46F7-9F05-62EB12F33E8C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2812-86E6-4BC2-97B1-A02F63E19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11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0747B-CEC3-46F7-9F05-62EB12F33E8C}" type="datetimeFigureOut">
              <a:rPr lang="en-US" noProof="0" smtClean="0"/>
              <a:t>11/19/2015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E2812-86E6-4BC2-97B1-A02F63E198A9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0394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 OF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Company Name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3968" y="177281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8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7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adipisicing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43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solidFill>
                  <a:schemeClr val="bg1"/>
                </a:solidFill>
                <a:latin typeface="Arial" panose="020B0604020202020204" pitchFamily="34" charset="0"/>
              </a:rPr>
              <a:t>Contents</a:t>
            </a:r>
          </a:p>
        </p:txBody>
      </p:sp>
      <p:sp>
        <p:nvSpPr>
          <p:cNvPr id="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  <a:endParaRPr lang="en-PH" dirty="0"/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  <a:endParaRPr lang="en-PH" dirty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388394" y="541735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en-US" sz="1350"/>
          </a:p>
        </p:txBody>
      </p:sp>
      <p:sp>
        <p:nvSpPr>
          <p:cNvPr id="5127" name="AutoShape 52"/>
          <p:cNvSpPr>
            <a:spLocks noChangeArrowheads="1"/>
          </p:cNvSpPr>
          <p:nvPr/>
        </p:nvSpPr>
        <p:spPr bwMode="gray">
          <a:xfrm>
            <a:off x="3200400" y="1537097"/>
            <a:ext cx="3314700" cy="381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0" hangingPunct="0">
              <a:defRPr/>
            </a:pPr>
            <a:r>
              <a:rPr lang="en-PH" sz="1350" b="1" dirty="0">
                <a:latin typeface="Arial" charset="0"/>
              </a:rPr>
              <a:t>Click to add Title</a:t>
            </a:r>
          </a:p>
        </p:txBody>
      </p:sp>
      <p:sp>
        <p:nvSpPr>
          <p:cNvPr id="5129" name="AutoShape 52"/>
          <p:cNvSpPr>
            <a:spLocks noChangeArrowheads="1"/>
          </p:cNvSpPr>
          <p:nvPr/>
        </p:nvSpPr>
        <p:spPr bwMode="gray">
          <a:xfrm>
            <a:off x="3200400" y="2114550"/>
            <a:ext cx="3314700" cy="381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0" hangingPunct="0">
              <a:defRPr/>
            </a:pPr>
            <a:r>
              <a:rPr lang="en-PH" sz="1350" b="1">
                <a:latin typeface="Arial" charset="0"/>
              </a:rPr>
              <a:t>Click to add Title</a:t>
            </a:r>
          </a:p>
        </p:txBody>
      </p:sp>
      <p:sp>
        <p:nvSpPr>
          <p:cNvPr id="5130" name="AutoShape 52"/>
          <p:cNvSpPr>
            <a:spLocks noChangeArrowheads="1"/>
          </p:cNvSpPr>
          <p:nvPr/>
        </p:nvSpPr>
        <p:spPr bwMode="gray">
          <a:xfrm>
            <a:off x="3200400" y="2686050"/>
            <a:ext cx="3314700" cy="381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0" hangingPunct="0">
              <a:defRPr/>
            </a:pPr>
            <a:r>
              <a:rPr lang="en-PH" sz="1350" b="1">
                <a:latin typeface="Arial" charset="0"/>
              </a:rPr>
              <a:t>Click to add Title</a:t>
            </a:r>
          </a:p>
        </p:txBody>
      </p:sp>
      <p:sp>
        <p:nvSpPr>
          <p:cNvPr id="5131" name="AutoShape 52"/>
          <p:cNvSpPr>
            <a:spLocks noChangeArrowheads="1"/>
          </p:cNvSpPr>
          <p:nvPr/>
        </p:nvSpPr>
        <p:spPr bwMode="gray">
          <a:xfrm>
            <a:off x="3200400" y="3257550"/>
            <a:ext cx="3314700" cy="381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accent6"/>
            </a:solidFill>
            <a:round/>
            <a:headEnd/>
            <a:tailEnd/>
          </a:ln>
        </p:spPr>
        <p:txBody>
          <a:bodyPr wrap="none" anchor="ctr"/>
          <a:lstStyle/>
          <a:p>
            <a:pPr algn="l" eaLnBrk="0" hangingPunct="0">
              <a:defRPr/>
            </a:pPr>
            <a:r>
              <a:rPr lang="en-PH" sz="1350" b="1">
                <a:latin typeface="Arial" charset="0"/>
              </a:rPr>
              <a:t>Click to add Title</a:t>
            </a:r>
          </a:p>
        </p:txBody>
      </p:sp>
      <p:pic>
        <p:nvPicPr>
          <p:cNvPr id="2" name="Picture 16" descr="button-2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1" y="1485901"/>
            <a:ext cx="478631" cy="47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7" descr="button-2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1" y="2057401"/>
            <a:ext cx="478631" cy="47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8" descr="button-2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1" y="2628901"/>
            <a:ext cx="478631" cy="47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9" descr="button-2-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1" y="3200401"/>
            <a:ext cx="478631" cy="47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686825" y="816769"/>
            <a:ext cx="199606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dirty="0">
                <a:solidFill>
                  <a:srgbClr val="28AAE4"/>
                </a:solidFill>
              </a:rPr>
              <a:t>مرکز پاورپوینت مادسیج</a:t>
            </a:r>
            <a:endParaRPr lang="fa-IR" dirty="0">
              <a:solidFill>
                <a:srgbClr val="28AA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82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0" descr="swirl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50306" y="1650206"/>
            <a:ext cx="39004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Oval 34"/>
          <p:cNvSpPr>
            <a:spLocks noChangeArrowheads="1"/>
          </p:cNvSpPr>
          <p:nvPr/>
        </p:nvSpPr>
        <p:spPr bwMode="gray">
          <a:xfrm rot="-723406">
            <a:off x="3848100" y="3704035"/>
            <a:ext cx="1046560" cy="485775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sz="1350"/>
          </a:p>
        </p:txBody>
      </p:sp>
      <p:pic>
        <p:nvPicPr>
          <p:cNvPr id="8196" name="Picture 38" descr="ball-2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1" y="2514601"/>
            <a:ext cx="1450181" cy="145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solidFill>
                  <a:schemeClr val="bg1"/>
                </a:solidFill>
                <a:latin typeface="Verdana" panose="020B0604030504040204" pitchFamily="34" charset="0"/>
              </a:rPr>
              <a:t> Circular Diagram</a:t>
            </a:r>
          </a:p>
        </p:txBody>
      </p:sp>
      <p:sp>
        <p:nvSpPr>
          <p:cNvPr id="19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 dirty="0"/>
              <a:t>www.designfreebies.org</a:t>
            </a: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sp>
        <p:nvSpPr>
          <p:cNvPr id="22" name="Text Box 33"/>
          <p:cNvSpPr txBox="1">
            <a:spLocks noChangeArrowheads="1"/>
          </p:cNvSpPr>
          <p:nvPr/>
        </p:nvSpPr>
        <p:spPr bwMode="auto">
          <a:xfrm>
            <a:off x="5314950" y="2228850"/>
            <a:ext cx="211455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PH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Add Your Title</a:t>
            </a:r>
            <a:endParaRPr lang="en-PH" sz="2100" dirty="0">
              <a:latin typeface="Arial" charset="0"/>
            </a:endParaRPr>
          </a:p>
        </p:txBody>
      </p:sp>
      <p:sp>
        <p:nvSpPr>
          <p:cNvPr id="8201" name="Text Box 39"/>
          <p:cNvSpPr txBox="1">
            <a:spLocks noChangeArrowheads="1"/>
          </p:cNvSpPr>
          <p:nvPr/>
        </p:nvSpPr>
        <p:spPr bwMode="gray">
          <a:xfrm>
            <a:off x="4130123" y="2984897"/>
            <a:ext cx="67896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PH" sz="2100">
                <a:solidFill>
                  <a:srgbClr val="000000"/>
                </a:solidFill>
              </a:rPr>
              <a:t>Text</a:t>
            </a:r>
            <a:endParaRPr lang="en-PH" sz="1350"/>
          </a:p>
        </p:txBody>
      </p:sp>
      <p:sp>
        <p:nvSpPr>
          <p:cNvPr id="8202" name="Oval 34"/>
          <p:cNvSpPr>
            <a:spLocks noChangeArrowheads="1"/>
          </p:cNvSpPr>
          <p:nvPr/>
        </p:nvSpPr>
        <p:spPr bwMode="gray">
          <a:xfrm rot="-723406">
            <a:off x="2205038" y="2944416"/>
            <a:ext cx="876300" cy="407194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sz="1350"/>
          </a:p>
        </p:txBody>
      </p:sp>
      <p:pic>
        <p:nvPicPr>
          <p:cNvPr id="8203" name="Picture 39" descr="ball-2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114550"/>
            <a:ext cx="1085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Oval 34"/>
          <p:cNvSpPr>
            <a:spLocks noChangeArrowheads="1"/>
          </p:cNvSpPr>
          <p:nvPr/>
        </p:nvSpPr>
        <p:spPr bwMode="gray">
          <a:xfrm rot="-723406">
            <a:off x="3115867" y="1794272"/>
            <a:ext cx="801290" cy="371475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8205" name="Oval 34"/>
          <p:cNvSpPr>
            <a:spLocks noChangeArrowheads="1"/>
          </p:cNvSpPr>
          <p:nvPr/>
        </p:nvSpPr>
        <p:spPr bwMode="gray">
          <a:xfrm rot="-723406">
            <a:off x="4424363" y="1433512"/>
            <a:ext cx="626269" cy="290513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sz="1350"/>
          </a:p>
        </p:txBody>
      </p:sp>
      <p:pic>
        <p:nvPicPr>
          <p:cNvPr id="8206" name="Picture 41" descr="ball-2-3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257300"/>
            <a:ext cx="782241" cy="78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7" name="Picture 42" descr="ball-2-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1028700"/>
            <a:ext cx="610791" cy="61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8" name="Text Box 39"/>
          <p:cNvSpPr txBox="1">
            <a:spLocks noChangeArrowheads="1"/>
          </p:cNvSpPr>
          <p:nvPr/>
        </p:nvSpPr>
        <p:spPr bwMode="gray">
          <a:xfrm>
            <a:off x="2400300" y="2457450"/>
            <a:ext cx="5715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PH" sz="1500">
                <a:solidFill>
                  <a:srgbClr val="000000"/>
                </a:solidFill>
              </a:rPr>
              <a:t>Text</a:t>
            </a:r>
            <a:endParaRPr lang="en-PH" sz="1500"/>
          </a:p>
        </p:txBody>
      </p:sp>
      <p:sp>
        <p:nvSpPr>
          <p:cNvPr id="8209" name="Text Box 39"/>
          <p:cNvSpPr txBox="1">
            <a:spLocks noChangeArrowheads="1"/>
          </p:cNvSpPr>
          <p:nvPr/>
        </p:nvSpPr>
        <p:spPr bwMode="gray">
          <a:xfrm>
            <a:off x="3371850" y="1428750"/>
            <a:ext cx="5715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PH" sz="1350">
                <a:solidFill>
                  <a:srgbClr val="000000"/>
                </a:solidFill>
              </a:rPr>
              <a:t>Text</a:t>
            </a:r>
            <a:endParaRPr lang="en-PH" sz="1350"/>
          </a:p>
        </p:txBody>
      </p:sp>
      <p:sp>
        <p:nvSpPr>
          <p:cNvPr id="8210" name="Text Box 39"/>
          <p:cNvSpPr txBox="1">
            <a:spLocks noChangeArrowheads="1"/>
          </p:cNvSpPr>
          <p:nvPr/>
        </p:nvSpPr>
        <p:spPr bwMode="gray">
          <a:xfrm>
            <a:off x="4514850" y="1085851"/>
            <a:ext cx="5715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PH" sz="1200">
                <a:solidFill>
                  <a:schemeClr val="bg1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406389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solidFill>
                  <a:schemeClr val="bg1"/>
                </a:solidFill>
                <a:latin typeface="Arial" panose="020B0604020202020204" pitchFamily="34" charset="0"/>
              </a:rPr>
              <a:t>Pie Chart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 dirty="0"/>
              <a:t>www.designfreebies.org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pic>
        <p:nvPicPr>
          <p:cNvPr id="9221" name="Picture 12" descr="template-3-pi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760" y="1264444"/>
            <a:ext cx="3850481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11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 descr="template-3-b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371600"/>
            <a:ext cx="3921919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z="2700">
                <a:solidFill>
                  <a:schemeClr val="bg1"/>
                </a:solidFill>
                <a:latin typeface="Verdana" panose="020B0604030504040204" pitchFamily="34" charset="0"/>
              </a:rPr>
              <a:t>Bar Chart</a:t>
            </a:r>
            <a:endParaRPr lang="en-PH" sz="15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10246" name="TextBox 20"/>
          <p:cNvSpPr txBox="1">
            <a:spLocks noChangeArrowheads="1"/>
          </p:cNvSpPr>
          <p:nvPr/>
        </p:nvSpPr>
        <p:spPr bwMode="auto">
          <a:xfrm>
            <a:off x="2857500" y="2971800"/>
            <a:ext cx="59663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050"/>
              <a:t>Data A</a:t>
            </a:r>
          </a:p>
        </p:txBody>
      </p:sp>
      <p:sp>
        <p:nvSpPr>
          <p:cNvPr id="10247" name="TextBox 21"/>
          <p:cNvSpPr txBox="1">
            <a:spLocks noChangeArrowheads="1"/>
          </p:cNvSpPr>
          <p:nvPr/>
        </p:nvSpPr>
        <p:spPr bwMode="auto">
          <a:xfrm>
            <a:off x="3257550" y="2797969"/>
            <a:ext cx="59663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050"/>
              <a:t>Data B</a:t>
            </a:r>
          </a:p>
        </p:txBody>
      </p:sp>
      <p:sp>
        <p:nvSpPr>
          <p:cNvPr id="10248" name="TextBox 22"/>
          <p:cNvSpPr txBox="1">
            <a:spLocks noChangeArrowheads="1"/>
          </p:cNvSpPr>
          <p:nvPr/>
        </p:nvSpPr>
        <p:spPr bwMode="auto">
          <a:xfrm>
            <a:off x="3600450" y="2514600"/>
            <a:ext cx="60465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050"/>
              <a:t>Data C</a:t>
            </a:r>
          </a:p>
        </p:txBody>
      </p:sp>
      <p:sp>
        <p:nvSpPr>
          <p:cNvPr id="10249" name="TextBox 23"/>
          <p:cNvSpPr txBox="1">
            <a:spLocks noChangeArrowheads="1"/>
          </p:cNvSpPr>
          <p:nvPr/>
        </p:nvSpPr>
        <p:spPr bwMode="auto">
          <a:xfrm>
            <a:off x="4000500" y="2286000"/>
            <a:ext cx="60465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050"/>
              <a:t>Data D</a:t>
            </a:r>
          </a:p>
        </p:txBody>
      </p:sp>
      <p:sp>
        <p:nvSpPr>
          <p:cNvPr id="10250" name="TextBox 23"/>
          <p:cNvSpPr txBox="1">
            <a:spLocks noChangeArrowheads="1"/>
          </p:cNvSpPr>
          <p:nvPr/>
        </p:nvSpPr>
        <p:spPr bwMode="auto">
          <a:xfrm>
            <a:off x="4400550" y="1943100"/>
            <a:ext cx="59663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050"/>
              <a:t>Data E</a:t>
            </a:r>
          </a:p>
        </p:txBody>
      </p:sp>
      <p:sp>
        <p:nvSpPr>
          <p:cNvPr id="10251" name="TextBox 23"/>
          <p:cNvSpPr txBox="1">
            <a:spLocks noChangeArrowheads="1"/>
          </p:cNvSpPr>
          <p:nvPr/>
        </p:nvSpPr>
        <p:spPr bwMode="auto">
          <a:xfrm>
            <a:off x="4857751" y="1600200"/>
            <a:ext cx="58862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PH" sz="1050"/>
              <a:t>Data F</a:t>
            </a:r>
          </a:p>
        </p:txBody>
      </p:sp>
    </p:spTree>
    <p:extLst>
      <p:ext uri="{BB962C8B-B14F-4D97-AF65-F5344CB8AC3E}">
        <p14:creationId xmlns:p14="http://schemas.microsoft.com/office/powerpoint/2010/main" val="127517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latin typeface="Arial" panose="020B0604020202020204" pitchFamily="34" charset="0"/>
              </a:rPr>
              <a:t>Table</a:t>
            </a:r>
          </a:p>
        </p:txBody>
      </p:sp>
      <p:graphicFrame>
        <p:nvGraphicFramePr>
          <p:cNvPr id="20549" name="Group 69"/>
          <p:cNvGraphicFramePr>
            <a:graphicFrameLocks noGrp="1"/>
          </p:cNvGraphicFramePr>
          <p:nvPr>
            <p:ph idx="1"/>
          </p:nvPr>
        </p:nvGraphicFramePr>
        <p:xfrm>
          <a:off x="1771650" y="1371600"/>
          <a:ext cx="5600702" cy="2351487"/>
        </p:xfrm>
        <a:graphic>
          <a:graphicData uri="http://schemas.openxmlformats.org/drawingml/2006/table">
            <a:tbl>
              <a:tblPr/>
              <a:tblGrid>
                <a:gridCol w="1263254"/>
                <a:gridCol w="881063"/>
                <a:gridCol w="864394"/>
                <a:gridCol w="862013"/>
                <a:gridCol w="867965"/>
                <a:gridCol w="862013"/>
              </a:tblGrid>
              <a:tr h="334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8580" marR="68580" marT="34290" marB="3429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34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100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23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87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</a:tr>
              <a:tr h="334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  <a:alpha val="7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95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535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78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744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</a:tr>
              <a:tr h="3440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267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32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454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78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44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</a:tr>
              <a:tr h="334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  <a:alpha val="7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23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544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73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42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</a:tr>
              <a:tr h="334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123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123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565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57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242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alpha val="79999"/>
                      </a:schemeClr>
                    </a:solidFill>
                  </a:tcPr>
                </a:tc>
              </a:tr>
              <a:tr h="3345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  <a:alpha val="7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234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60000"/>
                        <a:lumOff val="40000"/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312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56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785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49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  <a:alpha val="47842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</a:p>
        </p:txBody>
      </p:sp>
      <p:sp>
        <p:nvSpPr>
          <p:cNvPr id="6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102615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WordArt 4"/>
          <p:cNvSpPr>
            <a:spLocks noChangeArrowheads="1" noChangeShapeType="1" noTextEdit="1"/>
          </p:cNvSpPr>
          <p:nvPr/>
        </p:nvSpPr>
        <p:spPr bwMode="gray">
          <a:xfrm>
            <a:off x="3086100" y="2686051"/>
            <a:ext cx="3131344" cy="46910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2700" b="1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E9632"/>
                </a:solidFill>
                <a:cs typeface="Arial" panose="020B0604020202020204" pitchFamily="34" charset="0"/>
              </a:rPr>
              <a:t>Thank You !</a:t>
            </a:r>
            <a:endParaRPr lang="fa-IR" sz="2700" b="1" kern="10">
              <a:ln w="19050">
                <a:solidFill>
                  <a:schemeClr val="bg1"/>
                </a:solidFill>
                <a:round/>
                <a:headEnd/>
                <a:tailEnd/>
              </a:ln>
              <a:solidFill>
                <a:srgbClr val="7E9632"/>
              </a:solidFill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6855" y="1599643"/>
            <a:ext cx="199606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dirty="0">
                <a:solidFill>
                  <a:srgbClr val="28AAE4"/>
                </a:solidFill>
              </a:rPr>
              <a:t>مرکز پاورپوینت مادسیج</a:t>
            </a:r>
            <a:endParaRPr lang="fa-IR" dirty="0">
              <a:solidFill>
                <a:srgbClr val="28AA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68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animBg="1"/>
    </p:bldLst>
  </p:timing>
</p:sld>
</file>

<file path=ppt/theme/theme1.xml><?xml version="1.0" encoding="utf-8"?>
<a:theme xmlns:a="http://schemas.openxmlformats.org/drawingml/2006/main" name="22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225</Template>
  <TotalTime>18</TotalTime>
  <Words>166</Words>
  <Application>Microsoft Office PowerPoint</Application>
  <PresentationFormat>On-screen Show (16:9)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Verdana</vt:lpstr>
      <vt:lpstr>Wingdings</vt:lpstr>
      <vt:lpstr>225</vt:lpstr>
      <vt:lpstr>NAME OF PRESENTATION</vt:lpstr>
      <vt:lpstr>Title</vt:lpstr>
      <vt:lpstr>Title</vt:lpstr>
      <vt:lpstr>Contents</vt:lpstr>
      <vt:lpstr> Circular Diagram</vt:lpstr>
      <vt:lpstr>Pie Chart</vt:lpstr>
      <vt:lpstr>Bar Chart</vt:lpstr>
      <vt:lpstr>Table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Fatemeh</dc:creator>
  <cp:lastModifiedBy>Fatemeh</cp:lastModifiedBy>
  <cp:revision>2</cp:revision>
  <dcterms:created xsi:type="dcterms:W3CDTF">2015-11-19T14:29:11Z</dcterms:created>
  <dcterms:modified xsi:type="dcterms:W3CDTF">2015-11-19T14:47:57Z</dcterms:modified>
</cp:coreProperties>
</file>