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05" d="100"/>
          <a:sy n="105" d="100"/>
        </p:scale>
        <p:origin x="39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651870"/>
            <a:ext cx="7772400" cy="792088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Click to edit Master title style</a:t>
            </a:r>
            <a:endParaRPr lang="fr-C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4227934"/>
            <a:ext cx="6400800" cy="576064"/>
          </a:xfrm>
        </p:spPr>
        <p:txBody>
          <a:bodyPr>
            <a:normAutofit lnSpcReduction="10000"/>
          </a:bodyPr>
          <a:lstStyle>
            <a:lvl1pPr marL="0" indent="0" algn="ctr">
              <a:buNone/>
              <a:defRPr/>
            </a:lvl1pPr>
          </a:lstStyle>
          <a:p>
            <a:r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Click to edit Master subtitle style</a:t>
            </a:r>
            <a:endParaRPr lang="fr-C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7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2267744" y="205979"/>
            <a:ext cx="6419056" cy="857250"/>
          </a:xfrm>
        </p:spPr>
        <p:txBody>
          <a:bodyPr/>
          <a:lstStyle/>
          <a:p>
            <a:pPr algn="l"/>
            <a:r>
              <a:rPr lang="en-US" smtClean="0"/>
              <a:t>Click to edit Master title style</a:t>
            </a:r>
            <a:endParaRPr lang="fr-CA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2267744" y="1200151"/>
            <a:ext cx="6419056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457200" y="487362"/>
            <a:ext cx="8229600" cy="857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Click to edit Master title style</a:t>
            </a:r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539552" y="1481534"/>
            <a:ext cx="8147248" cy="33944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>
                <a:solidFill>
                  <a:schemeClr val="bg1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6508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3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457200" y="487362"/>
            <a:ext cx="8229600" cy="857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Click to edit Master title style</a:t>
            </a:r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539552" y="1481534"/>
            <a:ext cx="8147248" cy="33944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>
                <a:solidFill>
                  <a:schemeClr val="bg1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156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8641D-F5CA-4C2E-AF2A-1452A7F9DC3B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3AA82-C568-4E57-9A54-766F7C45CFE0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6580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51870"/>
            <a:ext cx="7772400" cy="7920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NAME OF PRESENTATION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299942"/>
            <a:ext cx="6400800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Name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172475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4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67744" y="205979"/>
            <a:ext cx="6419056" cy="857250"/>
          </a:xfrm>
        </p:spPr>
        <p:txBody>
          <a:bodyPr/>
          <a:lstStyle/>
          <a:p>
            <a:pPr algn="l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67744" y="1200151"/>
            <a:ext cx="6419056" cy="3394472"/>
          </a:xfrm>
        </p:spPr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et magna.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magna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egestas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67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457200" y="487362"/>
            <a:ext cx="8229600" cy="85725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539552" y="1481534"/>
            <a:ext cx="8147248" cy="3394472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Lorem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ipsum</a:t>
            </a:r>
            <a:r>
              <a:rPr lang="en-US" dirty="0" smtClean="0">
                <a:solidFill>
                  <a:schemeClr val="bg1"/>
                </a:solidFill>
              </a:rPr>
              <a:t> dolor sit </a:t>
            </a:r>
            <a:r>
              <a:rPr lang="en-US" dirty="0" err="1" smtClean="0">
                <a:solidFill>
                  <a:schemeClr val="bg1"/>
                </a:solidFill>
              </a:rPr>
              <a:t>amet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consectetuer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adipiscing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elit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Vivamus</a:t>
            </a:r>
            <a:r>
              <a:rPr lang="en-US" dirty="0" smtClean="0">
                <a:solidFill>
                  <a:schemeClr val="bg1"/>
                </a:solidFill>
              </a:rPr>
              <a:t> et magna. </a:t>
            </a:r>
            <a:r>
              <a:rPr lang="en-US" dirty="0" err="1" smtClean="0">
                <a:solidFill>
                  <a:schemeClr val="bg1"/>
                </a:solidFill>
              </a:rPr>
              <a:t>Fusce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sed</a:t>
            </a:r>
            <a:r>
              <a:rPr lang="en-US" dirty="0" smtClean="0">
                <a:solidFill>
                  <a:schemeClr val="bg1"/>
                </a:solidFill>
              </a:rPr>
              <a:t> magna </a:t>
            </a:r>
            <a:r>
              <a:rPr lang="en-US" dirty="0" err="1" smtClean="0">
                <a:solidFill>
                  <a:schemeClr val="bg1"/>
                </a:solidFill>
              </a:rPr>
              <a:t>suscipit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egestas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39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457200" y="487362"/>
            <a:ext cx="8229600" cy="85725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539552" y="1481534"/>
            <a:ext cx="8147248" cy="3394472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Lorem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ipsum</a:t>
            </a:r>
            <a:r>
              <a:rPr lang="en-US" dirty="0" smtClean="0">
                <a:solidFill>
                  <a:schemeClr val="bg1"/>
                </a:solidFill>
              </a:rPr>
              <a:t> dolor sit </a:t>
            </a:r>
            <a:r>
              <a:rPr lang="en-US" dirty="0" err="1" smtClean="0">
                <a:solidFill>
                  <a:schemeClr val="bg1"/>
                </a:solidFill>
              </a:rPr>
              <a:t>amet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consectetuer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adipiscing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elit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Vivamus</a:t>
            </a:r>
            <a:r>
              <a:rPr lang="en-US" dirty="0" smtClean="0">
                <a:solidFill>
                  <a:schemeClr val="bg1"/>
                </a:solidFill>
              </a:rPr>
              <a:t> et magna. </a:t>
            </a:r>
            <a:r>
              <a:rPr lang="en-US" dirty="0" err="1" smtClean="0">
                <a:solidFill>
                  <a:schemeClr val="bg1"/>
                </a:solidFill>
              </a:rPr>
              <a:t>Fusce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sed</a:t>
            </a:r>
            <a:r>
              <a:rPr lang="en-US" dirty="0" smtClean="0">
                <a:solidFill>
                  <a:schemeClr val="bg1"/>
                </a:solidFill>
              </a:rPr>
              <a:t> magna </a:t>
            </a:r>
            <a:r>
              <a:rPr lang="en-US" dirty="0" err="1" smtClean="0">
                <a:solidFill>
                  <a:schemeClr val="bg1"/>
                </a:solidFill>
              </a:rPr>
              <a:t>suscipit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egestas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swise.com #18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186</Template>
  <TotalTime>16</TotalTime>
  <Words>78</Words>
  <Application>Microsoft Office PowerPoint</Application>
  <PresentationFormat>On-screen Show (16:9)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Templateswise.com #186</vt:lpstr>
      <vt:lpstr>NAME OF PRESENTATION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Fatemeh</dc:creator>
  <cp:lastModifiedBy>Fatemeh</cp:lastModifiedBy>
  <cp:revision>2</cp:revision>
  <dcterms:created xsi:type="dcterms:W3CDTF">2015-11-19T14:27:57Z</dcterms:created>
  <dcterms:modified xsi:type="dcterms:W3CDTF">2015-11-19T14:44:08Z</dcterms:modified>
</cp:coreProperties>
</file>