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7"/>
  </p:handoutMasterIdLst>
  <p:sldIdLst>
    <p:sldId id="256" r:id="rId2"/>
    <p:sldId id="258" r:id="rId3"/>
    <p:sldId id="257" r:id="rId4"/>
    <p:sldId id="259" r:id="rId5"/>
    <p:sldId id="260" r:id="rId6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105" d="100"/>
          <a:sy n="105" d="100"/>
        </p:scale>
        <p:origin x="390" y="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174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B8CBB0-F9EE-47F3-A7D3-40240A67B1C3}" type="datetimeFigureOut">
              <a:rPr lang="fr-CA" smtClean="0"/>
              <a:t>2015-11-19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9C3B1-F43A-4333-8850-4BC5F7650D1F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118809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- Templateswise.c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949747"/>
            <a:ext cx="7772400" cy="757907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 smtClean="0"/>
              <a:t>NAME OF PRESENTATION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1491630"/>
            <a:ext cx="6400800" cy="59320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 smtClean="0"/>
              <a:t>Company Name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2600-9565-4785-A8B4-0B3696338844}" type="datetimeFigureOut">
              <a:rPr lang="en-US" noProof="0" smtClean="0"/>
              <a:t>11/19/2015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265A0-1AA3-4301-8901-609423829A36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551297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- Templateswise.c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195736" y="205979"/>
            <a:ext cx="6491064" cy="85725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noProof="0" dirty="0" smtClean="0"/>
              <a:t>Title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195736" y="1200151"/>
            <a:ext cx="6491064" cy="3394472"/>
          </a:xfrm>
        </p:spPr>
        <p:txBody>
          <a:bodyPr/>
          <a:lstStyle/>
          <a:p>
            <a:pPr lvl="0"/>
            <a:r>
              <a:rPr lang="en-US" noProof="0" dirty="0" err="1" smtClean="0"/>
              <a:t>Lorem</a:t>
            </a:r>
            <a:r>
              <a:rPr lang="en-US" noProof="0" dirty="0" smtClean="0"/>
              <a:t> </a:t>
            </a:r>
            <a:r>
              <a:rPr lang="en-US" noProof="0" dirty="0" err="1" smtClean="0"/>
              <a:t>ipsum</a:t>
            </a:r>
            <a:r>
              <a:rPr lang="en-US" noProof="0" dirty="0" smtClean="0"/>
              <a:t>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, </a:t>
            </a:r>
            <a:r>
              <a:rPr lang="en-US" noProof="0" dirty="0" err="1" smtClean="0"/>
              <a:t>consectetur</a:t>
            </a:r>
            <a:r>
              <a:rPr lang="en-US" noProof="0" dirty="0" smtClean="0"/>
              <a:t> </a:t>
            </a:r>
            <a:r>
              <a:rPr lang="en-US" noProof="0" dirty="0" err="1" smtClean="0"/>
              <a:t>adipisicing</a:t>
            </a:r>
            <a:r>
              <a:rPr lang="en-US" noProof="0" dirty="0" smtClean="0"/>
              <a:t> </a:t>
            </a:r>
            <a:r>
              <a:rPr lang="en-US" noProof="0" dirty="0" err="1" smtClean="0"/>
              <a:t>elit</a:t>
            </a:r>
            <a:r>
              <a:rPr lang="en-US" noProof="0" dirty="0" smtClean="0"/>
              <a:t>, </a:t>
            </a:r>
            <a:r>
              <a:rPr lang="en-US" noProof="0" dirty="0" err="1" smtClean="0"/>
              <a:t>sed</a:t>
            </a:r>
            <a:r>
              <a:rPr lang="en-US" noProof="0" dirty="0" smtClean="0"/>
              <a:t> do </a:t>
            </a:r>
            <a:r>
              <a:rPr lang="en-US" noProof="0" dirty="0" err="1" smtClean="0"/>
              <a:t>eiusmod</a:t>
            </a:r>
            <a:r>
              <a:rPr lang="en-US" noProof="0" dirty="0" smtClean="0"/>
              <a:t> </a:t>
            </a:r>
            <a:r>
              <a:rPr lang="en-US" noProof="0" dirty="0" err="1" smtClean="0"/>
              <a:t>tempor</a:t>
            </a:r>
            <a:r>
              <a:rPr lang="en-US" noProof="0" dirty="0" smtClean="0"/>
              <a:t> </a:t>
            </a:r>
            <a:r>
              <a:rPr lang="en-US" noProof="0" dirty="0" err="1" smtClean="0"/>
              <a:t>incididunt</a:t>
            </a:r>
            <a:r>
              <a:rPr lang="en-US" noProof="0" dirty="0" smtClean="0"/>
              <a:t> </a:t>
            </a:r>
            <a:r>
              <a:rPr lang="en-US" noProof="0" dirty="0" err="1" smtClean="0"/>
              <a:t>ut</a:t>
            </a:r>
            <a:r>
              <a:rPr lang="en-US" noProof="0" dirty="0" smtClean="0"/>
              <a:t> </a:t>
            </a:r>
            <a:r>
              <a:rPr lang="en-US" noProof="0" dirty="0" err="1" smtClean="0"/>
              <a:t>labore</a:t>
            </a:r>
            <a:r>
              <a:rPr lang="en-US" noProof="0" dirty="0" smtClean="0"/>
              <a:t> et </a:t>
            </a:r>
            <a:r>
              <a:rPr lang="en-US" noProof="0" dirty="0" err="1" smtClean="0"/>
              <a:t>dolore</a:t>
            </a:r>
            <a:r>
              <a:rPr lang="en-US" noProof="0" dirty="0" smtClean="0"/>
              <a:t> magna </a:t>
            </a:r>
            <a:r>
              <a:rPr lang="en-US" noProof="0" dirty="0" err="1" smtClean="0"/>
              <a:t>aliqua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2600-9565-4785-A8B4-0B3696338844}" type="datetimeFigureOut">
              <a:rPr lang="en-US" noProof="0" smtClean="0"/>
              <a:t>11/19/2015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265A0-1AA3-4301-8901-609423829A36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1472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2 - Templateswise.c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205979"/>
            <a:ext cx="8219256" cy="8572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noProof="0" dirty="0" smtClean="0"/>
              <a:t>Title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1200151"/>
            <a:ext cx="8219256" cy="3394472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noProof="0" dirty="0" err="1" smtClean="0"/>
              <a:t>Lorem</a:t>
            </a:r>
            <a:r>
              <a:rPr lang="en-US" noProof="0" dirty="0" smtClean="0"/>
              <a:t> </a:t>
            </a:r>
            <a:r>
              <a:rPr lang="en-US" noProof="0" dirty="0" err="1" smtClean="0"/>
              <a:t>ipsum</a:t>
            </a:r>
            <a:r>
              <a:rPr lang="en-US" noProof="0" dirty="0" smtClean="0"/>
              <a:t>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, </a:t>
            </a:r>
            <a:r>
              <a:rPr lang="en-US" noProof="0" dirty="0" err="1" smtClean="0"/>
              <a:t>consectetur</a:t>
            </a:r>
            <a:r>
              <a:rPr lang="en-US" noProof="0" dirty="0" smtClean="0"/>
              <a:t> </a:t>
            </a:r>
            <a:r>
              <a:rPr lang="en-US" noProof="0" dirty="0" err="1" smtClean="0"/>
              <a:t>adipisicing</a:t>
            </a:r>
            <a:r>
              <a:rPr lang="en-US" noProof="0" dirty="0" smtClean="0"/>
              <a:t> </a:t>
            </a:r>
            <a:r>
              <a:rPr lang="en-US" noProof="0" dirty="0" err="1" smtClean="0"/>
              <a:t>elit</a:t>
            </a:r>
            <a:r>
              <a:rPr lang="en-US" noProof="0" dirty="0" smtClean="0"/>
              <a:t>, </a:t>
            </a:r>
            <a:r>
              <a:rPr lang="en-US" noProof="0" dirty="0" err="1" smtClean="0"/>
              <a:t>sed</a:t>
            </a:r>
            <a:r>
              <a:rPr lang="en-US" noProof="0" dirty="0" smtClean="0"/>
              <a:t> do </a:t>
            </a:r>
            <a:r>
              <a:rPr lang="en-US" noProof="0" dirty="0" err="1" smtClean="0"/>
              <a:t>eiusmod</a:t>
            </a:r>
            <a:r>
              <a:rPr lang="en-US" noProof="0" dirty="0" smtClean="0"/>
              <a:t> </a:t>
            </a:r>
            <a:r>
              <a:rPr lang="en-US" noProof="0" dirty="0" err="1" smtClean="0"/>
              <a:t>tempor</a:t>
            </a:r>
            <a:r>
              <a:rPr lang="en-US" noProof="0" dirty="0" smtClean="0"/>
              <a:t> </a:t>
            </a:r>
            <a:r>
              <a:rPr lang="en-US" noProof="0" dirty="0" err="1" smtClean="0"/>
              <a:t>incididunt</a:t>
            </a:r>
            <a:r>
              <a:rPr lang="en-US" noProof="0" dirty="0" smtClean="0"/>
              <a:t> </a:t>
            </a:r>
            <a:r>
              <a:rPr lang="en-US" noProof="0" dirty="0" err="1" smtClean="0"/>
              <a:t>ut</a:t>
            </a:r>
            <a:r>
              <a:rPr lang="en-US" noProof="0" dirty="0" smtClean="0"/>
              <a:t> </a:t>
            </a:r>
            <a:r>
              <a:rPr lang="en-US" noProof="0" dirty="0" err="1" smtClean="0"/>
              <a:t>labore</a:t>
            </a:r>
            <a:r>
              <a:rPr lang="en-US" noProof="0" dirty="0" smtClean="0"/>
              <a:t> et </a:t>
            </a:r>
            <a:r>
              <a:rPr lang="en-US" noProof="0" dirty="0" err="1" smtClean="0"/>
              <a:t>dolore</a:t>
            </a:r>
            <a:r>
              <a:rPr lang="en-US" noProof="0" dirty="0" smtClean="0"/>
              <a:t> magna </a:t>
            </a:r>
            <a:r>
              <a:rPr lang="en-US" noProof="0" dirty="0" err="1" smtClean="0"/>
              <a:t>aliqua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2600-9565-4785-A8B4-0B3696338844}" type="datetimeFigureOut">
              <a:rPr lang="en-US" noProof="0" smtClean="0"/>
              <a:t>11/19/2015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265A0-1AA3-4301-8901-609423829A36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74732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3 - Templateswise.com"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205979"/>
            <a:ext cx="8219256" cy="8572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noProof="0" dirty="0" smtClean="0"/>
              <a:t>Title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1200151"/>
            <a:ext cx="8219256" cy="3394472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noProof="0" dirty="0" err="1" smtClean="0"/>
              <a:t>Lorem</a:t>
            </a:r>
            <a:r>
              <a:rPr lang="en-US" noProof="0" dirty="0" smtClean="0"/>
              <a:t> </a:t>
            </a:r>
            <a:r>
              <a:rPr lang="en-US" noProof="0" dirty="0" err="1" smtClean="0"/>
              <a:t>ipsum</a:t>
            </a:r>
            <a:r>
              <a:rPr lang="en-US" noProof="0" dirty="0" smtClean="0"/>
              <a:t>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, </a:t>
            </a:r>
            <a:r>
              <a:rPr lang="en-US" noProof="0" dirty="0" err="1" smtClean="0"/>
              <a:t>consectetur</a:t>
            </a:r>
            <a:r>
              <a:rPr lang="en-US" noProof="0" dirty="0" smtClean="0"/>
              <a:t> </a:t>
            </a:r>
            <a:r>
              <a:rPr lang="en-US" noProof="0" dirty="0" err="1" smtClean="0"/>
              <a:t>adipisicing</a:t>
            </a:r>
            <a:r>
              <a:rPr lang="en-US" noProof="0" dirty="0" smtClean="0"/>
              <a:t> </a:t>
            </a:r>
            <a:r>
              <a:rPr lang="en-US" noProof="0" dirty="0" err="1" smtClean="0"/>
              <a:t>elit</a:t>
            </a:r>
            <a:r>
              <a:rPr lang="en-US" noProof="0" dirty="0" smtClean="0"/>
              <a:t>, </a:t>
            </a:r>
            <a:r>
              <a:rPr lang="en-US" noProof="0" dirty="0" err="1" smtClean="0"/>
              <a:t>sed</a:t>
            </a:r>
            <a:r>
              <a:rPr lang="en-US" noProof="0" dirty="0" smtClean="0"/>
              <a:t> do </a:t>
            </a:r>
            <a:r>
              <a:rPr lang="en-US" noProof="0" dirty="0" err="1" smtClean="0"/>
              <a:t>eiusmod</a:t>
            </a:r>
            <a:r>
              <a:rPr lang="en-US" noProof="0" dirty="0" smtClean="0"/>
              <a:t> </a:t>
            </a:r>
            <a:r>
              <a:rPr lang="en-US" noProof="0" dirty="0" err="1" smtClean="0"/>
              <a:t>tempor</a:t>
            </a:r>
            <a:r>
              <a:rPr lang="en-US" noProof="0" dirty="0" smtClean="0"/>
              <a:t> </a:t>
            </a:r>
            <a:r>
              <a:rPr lang="en-US" noProof="0" dirty="0" err="1" smtClean="0"/>
              <a:t>incididunt</a:t>
            </a:r>
            <a:r>
              <a:rPr lang="en-US" noProof="0" dirty="0" smtClean="0"/>
              <a:t> </a:t>
            </a:r>
            <a:r>
              <a:rPr lang="en-US" noProof="0" dirty="0" err="1" smtClean="0"/>
              <a:t>ut</a:t>
            </a:r>
            <a:r>
              <a:rPr lang="en-US" noProof="0" dirty="0" smtClean="0"/>
              <a:t> </a:t>
            </a:r>
            <a:r>
              <a:rPr lang="en-US" noProof="0" dirty="0" err="1" smtClean="0"/>
              <a:t>labore</a:t>
            </a:r>
            <a:r>
              <a:rPr lang="en-US" noProof="0" dirty="0" smtClean="0"/>
              <a:t> et </a:t>
            </a:r>
            <a:r>
              <a:rPr lang="en-US" noProof="0" dirty="0" err="1" smtClean="0"/>
              <a:t>dolore</a:t>
            </a:r>
            <a:r>
              <a:rPr lang="en-US" noProof="0" dirty="0" smtClean="0"/>
              <a:t> magna </a:t>
            </a:r>
            <a:r>
              <a:rPr lang="en-US" noProof="0" dirty="0" err="1" smtClean="0"/>
              <a:t>aliqua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2600-9565-4785-A8B4-0B3696338844}" type="datetimeFigureOut">
              <a:rPr lang="en-US" noProof="0" smtClean="0"/>
              <a:t>11/19/2015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265A0-1AA3-4301-8901-609423829A36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41807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4 - Templateswise.com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67544" y="205979"/>
            <a:ext cx="8219256" cy="8572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noProof="0" dirty="0" smtClean="0"/>
              <a:t>Title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1200151"/>
            <a:ext cx="8219256" cy="3394472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noProof="0" dirty="0" err="1" smtClean="0"/>
              <a:t>Lorem</a:t>
            </a:r>
            <a:r>
              <a:rPr lang="en-US" noProof="0" dirty="0" smtClean="0"/>
              <a:t> </a:t>
            </a:r>
            <a:r>
              <a:rPr lang="en-US" noProof="0" dirty="0" err="1" smtClean="0"/>
              <a:t>ipsum</a:t>
            </a:r>
            <a:r>
              <a:rPr lang="en-US" noProof="0" dirty="0" smtClean="0"/>
              <a:t> dolor sit </a:t>
            </a:r>
            <a:r>
              <a:rPr lang="en-US" noProof="0" dirty="0" err="1" smtClean="0"/>
              <a:t>amet</a:t>
            </a:r>
            <a:r>
              <a:rPr lang="en-US" noProof="0" dirty="0" smtClean="0"/>
              <a:t>, </a:t>
            </a:r>
            <a:r>
              <a:rPr lang="en-US" noProof="0" dirty="0" err="1" smtClean="0"/>
              <a:t>consectetur</a:t>
            </a:r>
            <a:r>
              <a:rPr lang="en-US" noProof="0" dirty="0" smtClean="0"/>
              <a:t> </a:t>
            </a:r>
            <a:r>
              <a:rPr lang="en-US" noProof="0" dirty="0" err="1" smtClean="0"/>
              <a:t>adipisicing</a:t>
            </a:r>
            <a:r>
              <a:rPr lang="en-US" noProof="0" dirty="0" smtClean="0"/>
              <a:t> </a:t>
            </a:r>
            <a:r>
              <a:rPr lang="en-US" noProof="0" dirty="0" err="1" smtClean="0"/>
              <a:t>elit</a:t>
            </a:r>
            <a:r>
              <a:rPr lang="en-US" noProof="0" dirty="0" smtClean="0"/>
              <a:t>, </a:t>
            </a:r>
            <a:r>
              <a:rPr lang="en-US" noProof="0" dirty="0" err="1" smtClean="0"/>
              <a:t>sed</a:t>
            </a:r>
            <a:r>
              <a:rPr lang="en-US" noProof="0" dirty="0" smtClean="0"/>
              <a:t> do </a:t>
            </a:r>
            <a:r>
              <a:rPr lang="en-US" noProof="0" dirty="0" err="1" smtClean="0"/>
              <a:t>eiusmod</a:t>
            </a:r>
            <a:r>
              <a:rPr lang="en-US" noProof="0" dirty="0" smtClean="0"/>
              <a:t> </a:t>
            </a:r>
            <a:r>
              <a:rPr lang="en-US" noProof="0" dirty="0" err="1" smtClean="0"/>
              <a:t>tempor</a:t>
            </a:r>
            <a:r>
              <a:rPr lang="en-US" noProof="0" dirty="0" smtClean="0"/>
              <a:t> </a:t>
            </a:r>
            <a:r>
              <a:rPr lang="en-US" noProof="0" dirty="0" err="1" smtClean="0"/>
              <a:t>incididunt</a:t>
            </a:r>
            <a:r>
              <a:rPr lang="en-US" noProof="0" dirty="0" smtClean="0"/>
              <a:t> </a:t>
            </a:r>
            <a:r>
              <a:rPr lang="en-US" noProof="0" dirty="0" err="1" smtClean="0"/>
              <a:t>ut</a:t>
            </a:r>
            <a:r>
              <a:rPr lang="en-US" noProof="0" dirty="0" smtClean="0"/>
              <a:t> </a:t>
            </a:r>
            <a:r>
              <a:rPr lang="en-US" noProof="0" dirty="0" err="1" smtClean="0"/>
              <a:t>labore</a:t>
            </a:r>
            <a:r>
              <a:rPr lang="en-US" noProof="0" dirty="0" smtClean="0"/>
              <a:t> et </a:t>
            </a:r>
            <a:r>
              <a:rPr lang="en-US" noProof="0" dirty="0" err="1" smtClean="0"/>
              <a:t>dolore</a:t>
            </a:r>
            <a:r>
              <a:rPr lang="en-US" noProof="0" dirty="0" smtClean="0"/>
              <a:t> magna </a:t>
            </a:r>
            <a:r>
              <a:rPr lang="en-US" noProof="0" dirty="0" err="1" smtClean="0"/>
              <a:t>aliqua</a:t>
            </a:r>
            <a:r>
              <a:rPr lang="en-US" noProof="0" dirty="0" smtClean="0"/>
              <a:t>.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B2600-9565-4785-A8B4-0B3696338844}" type="datetimeFigureOut">
              <a:rPr lang="en-US" noProof="0" smtClean="0"/>
              <a:t>11/19/2015</a:t>
            </a:fld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265A0-1AA3-4301-8901-609423829A36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71591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B2600-9565-4785-A8B4-0B3696338844}" type="datetimeFigureOut">
              <a:rPr lang="fr-CA" smtClean="0"/>
              <a:t>2015-11-19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265A0-1AA3-4301-8901-609423829A36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46541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NAME OF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Company Name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4048" y="83102"/>
            <a:ext cx="260520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dirty="0" smtClean="0">
                <a:solidFill>
                  <a:srgbClr val="28AAE4"/>
                </a:solidFill>
              </a:rPr>
              <a:t>irppt.com</a:t>
            </a:r>
          </a:p>
          <a:p>
            <a:pPr algn="ctr"/>
            <a:r>
              <a:rPr lang="fa-IR" sz="2400" dirty="0" smtClean="0">
                <a:solidFill>
                  <a:srgbClr val="28AAE4"/>
                </a:solidFill>
              </a:rPr>
              <a:t>مرکز پاورپوینت مادسیج</a:t>
            </a:r>
            <a:endParaRPr lang="fa-IR" sz="2400" dirty="0">
              <a:solidFill>
                <a:srgbClr val="28AAE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18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2811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743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3276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adipisicing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4649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swise.com #168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168</Template>
  <TotalTime>14</TotalTime>
  <Words>101</Words>
  <Application>Microsoft Office PowerPoint</Application>
  <PresentationFormat>On-screen Show (16:9)</PresentationFormat>
  <Paragraphs>12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Templateswise.com #168</vt:lpstr>
      <vt:lpstr>NAME OF PRESENTATION</vt:lpstr>
      <vt:lpstr>Title</vt:lpstr>
      <vt:lpstr>Title</vt:lpstr>
      <vt:lpstr>Title</vt:lpstr>
      <vt:lpstr>Title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Fatemeh</dc:creator>
  <cp:lastModifiedBy>Fatemeh</cp:lastModifiedBy>
  <cp:revision>2</cp:revision>
  <dcterms:created xsi:type="dcterms:W3CDTF">2015-11-19T14:27:30Z</dcterms:created>
  <dcterms:modified xsi:type="dcterms:W3CDTF">2015-11-19T14:41:49Z</dcterms:modified>
</cp:coreProperties>
</file>