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79" r:id="rId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759D"/>
    <a:srgbClr val="35B19D"/>
    <a:srgbClr val="000000"/>
    <a:srgbClr val="FFFF00"/>
    <a:srgbClr val="B3D3EA"/>
    <a:srgbClr val="78A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49" autoAdjust="0"/>
    <p:restoredTop sz="95596" autoAdjust="0"/>
  </p:normalViewPr>
  <p:slideViewPr>
    <p:cSldViewPr>
      <p:cViewPr>
        <p:scale>
          <a:sx n="100" d="100"/>
          <a:sy n="100" d="100"/>
        </p:scale>
        <p:origin x="-810"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C29F79D-BFBA-4137-937F-F1FE6039A4A0}" type="slidenum">
              <a:rPr lang="en-US"/>
              <a:pPr/>
              <a:t>‹#›</a:t>
            </a:fld>
            <a:endParaRPr lang="en-US"/>
          </a:p>
        </p:txBody>
      </p:sp>
    </p:spTree>
    <p:extLst>
      <p:ext uri="{BB962C8B-B14F-4D97-AF65-F5344CB8AC3E}">
        <p14:creationId xmlns:p14="http://schemas.microsoft.com/office/powerpoint/2010/main" val="17090462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BD6E56-43D7-4103-A9D1-01EF3297B369}" type="slidenum">
              <a:rPr lang="en-US"/>
              <a:pPr/>
              <a:t>1</a:t>
            </a:fld>
            <a:endParaRPr lang="en-U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609F7E-D131-4BD2-97D2-177F79680741}" type="slidenum">
              <a:rPr lang="en-US"/>
              <a:pPr/>
              <a:t>2</a:t>
            </a:fld>
            <a:endParaRPr lang="en-US"/>
          </a:p>
        </p:txBody>
      </p:sp>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BE3A28-6A38-4277-8C94-56F8BDB6DEDB}" type="slidenum">
              <a:rPr lang="en-US"/>
              <a:pPr/>
              <a:t>3</a:t>
            </a:fld>
            <a:endParaRPr lang="en-US"/>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09600" y="4724400"/>
            <a:ext cx="7772400" cy="70485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a:defRPr sz="3600">
                <a:solidFill>
                  <a:schemeClr val="bg1"/>
                </a:solidFill>
              </a:defRPr>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609600" y="5410200"/>
            <a:ext cx="7772400" cy="68580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marL="0" indent="0">
              <a:buFontTx/>
              <a:buNone/>
              <a:defRPr sz="2400">
                <a:solidFill>
                  <a:schemeClr val="bg1"/>
                </a:solidFill>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9904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7000" y="1752600"/>
            <a:ext cx="18288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90600" y="1752600"/>
            <a:ext cx="53340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9588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0779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88461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90600" y="25146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25146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6088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1488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55675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4392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68791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85800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90600" y="1752600"/>
            <a:ext cx="73152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990600" y="2514600"/>
            <a:ext cx="73152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38200" y="4419600"/>
            <a:ext cx="5106988" cy="685800"/>
          </a:xfrm>
        </p:spPr>
        <p:txBody>
          <a:bodyPr/>
          <a:lstStyle/>
          <a:p>
            <a:r>
              <a:rPr lang="en-US" sz="4000"/>
              <a:t>Name of presentation</a:t>
            </a:r>
          </a:p>
        </p:txBody>
      </p:sp>
      <p:sp>
        <p:nvSpPr>
          <p:cNvPr id="2051" name="Rectangle 3"/>
          <p:cNvSpPr>
            <a:spLocks noGrp="1" noChangeArrowheads="1"/>
          </p:cNvSpPr>
          <p:nvPr>
            <p:ph type="subTitle" idx="1"/>
          </p:nvPr>
        </p:nvSpPr>
        <p:spPr>
          <a:xfrm>
            <a:off x="839788" y="5011738"/>
            <a:ext cx="4648200" cy="685800"/>
          </a:xfrm>
        </p:spPr>
        <p:txBody>
          <a:bodyPr/>
          <a:lstStyle/>
          <a:p>
            <a:r>
              <a:rPr lang="en-US" sz="2800"/>
              <a:t>Company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219200" y="1822450"/>
            <a:ext cx="7086600" cy="792163"/>
          </a:xfrm>
          <a:extLst>
            <a:ext uri="{AF507438-7753-43E0-B8FC-AC1667EBCBE1}">
              <a14:hiddenEffects xmlns:a14="http://schemas.microsoft.com/office/drawing/2010/main">
                <a:effectLst>
                  <a:outerShdw algn="ctr" rotWithShape="0">
                    <a:schemeClr val="hlink"/>
                  </a:outerShdw>
                </a:effectLst>
              </a14:hiddenEffects>
            </a:ext>
          </a:extLst>
        </p:spPr>
        <p:txBody>
          <a:bodyPr/>
          <a:lstStyle/>
          <a:p>
            <a:r>
              <a:rPr lang="en-US" b="1"/>
              <a:t>Slide master</a:t>
            </a:r>
          </a:p>
        </p:txBody>
      </p:sp>
      <p:sp>
        <p:nvSpPr>
          <p:cNvPr id="17411" name="Rectangle 3"/>
          <p:cNvSpPr>
            <a:spLocks noGrp="1" noChangeArrowheads="1"/>
          </p:cNvSpPr>
          <p:nvPr>
            <p:ph type="body" idx="1"/>
          </p:nvPr>
        </p:nvSpPr>
        <p:spPr>
          <a:xfrm>
            <a:off x="1143000" y="3117850"/>
            <a:ext cx="6705600" cy="3282950"/>
          </a:xfrm>
        </p:spPr>
        <p:txBody>
          <a:bodyPr/>
          <a:lstStyle/>
          <a:p>
            <a:pPr>
              <a:lnSpc>
                <a:spcPct val="80000"/>
              </a:lnSpc>
            </a:pPr>
            <a:r>
              <a:rPr lang="en-US" altLang="ko-KR" sz="1600">
                <a:latin typeface="Verdana" pitchFamily="34" charset="0"/>
                <a:ea typeface="굴림" charset="-127"/>
              </a:rPr>
              <a:t>Your Text here</a:t>
            </a:r>
          </a:p>
          <a:p>
            <a:pPr>
              <a:lnSpc>
                <a:spcPct val="80000"/>
              </a:lnSpc>
            </a:pPr>
            <a:endParaRPr lang="en-US" altLang="ko-KR" sz="1600">
              <a:latin typeface="Verdana" pitchFamily="34" charset="0"/>
              <a:ea typeface="굴림" charset="-127"/>
            </a:endParaRPr>
          </a:p>
          <a:p>
            <a:pPr>
              <a:lnSpc>
                <a:spcPct val="80000"/>
              </a:lnSpc>
            </a:pPr>
            <a:r>
              <a:rPr lang="en-US" altLang="ko-KR" sz="160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600">
              <a:latin typeface="Verdana" pitchFamily="34" charset="0"/>
              <a:ea typeface="굴림" charset="-127"/>
            </a:endParaRPr>
          </a:p>
          <a:p>
            <a:pPr>
              <a:lnSpc>
                <a:spcPct val="80000"/>
              </a:lnSpc>
            </a:pPr>
            <a:r>
              <a:rPr lang="en-US" altLang="ko-KR" sz="160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16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228600"/>
            <a:ext cx="6934200" cy="715963"/>
          </a:xfrm>
        </p:spPr>
        <p:txBody>
          <a:bodyPr/>
          <a:lstStyle/>
          <a:p>
            <a:r>
              <a:rPr lang="en-US" sz="4000"/>
              <a:t>Print master</a:t>
            </a:r>
          </a:p>
        </p:txBody>
      </p:sp>
      <p:sp>
        <p:nvSpPr>
          <p:cNvPr id="60419" name="Rectangle 3"/>
          <p:cNvSpPr>
            <a:spLocks noGrp="1" noChangeArrowheads="1"/>
          </p:cNvSpPr>
          <p:nvPr>
            <p:ph type="body" idx="1"/>
          </p:nvPr>
        </p:nvSpPr>
        <p:spPr>
          <a:xfrm>
            <a:off x="1981200" y="1447800"/>
            <a:ext cx="6934200" cy="4267200"/>
          </a:xfrm>
        </p:spPr>
        <p:txBody>
          <a:bodyPr/>
          <a:lstStyle/>
          <a:p>
            <a:pPr>
              <a:lnSpc>
                <a:spcPct val="80000"/>
              </a:lnSpc>
            </a:pPr>
            <a:r>
              <a:rPr lang="en-US" altLang="ko-KR" sz="2000">
                <a:latin typeface="Verdana" pitchFamily="34" charset="0"/>
                <a:ea typeface="굴림" charset="-127"/>
              </a:rPr>
              <a:t>Your Text here</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2000"/>
          </a:p>
          <a:p>
            <a:pPr>
              <a:lnSpc>
                <a:spcPct val="80000"/>
              </a:lnSpc>
            </a:pPr>
            <a:endParaRPr lang="en-US" sz="2000"/>
          </a:p>
        </p:txBody>
      </p:sp>
    </p:spTree>
  </p:cSld>
  <p:clrMapOvr>
    <a:masterClrMapping/>
  </p:clrMapOvr>
</p:sld>
</file>

<file path=ppt/theme/theme1.xml><?xml version="1.0" encoding="utf-8"?>
<a:theme xmlns:a="http://schemas.openxmlformats.org/drawingml/2006/main" name="powerpoint-template">
  <a:themeElements>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2583C0"/>
        </a:lt2>
        <a:accent1>
          <a:srgbClr val="35AEE3"/>
        </a:accent1>
        <a:accent2>
          <a:srgbClr val="FCB13C"/>
        </a:accent2>
        <a:accent3>
          <a:srgbClr val="FFFFFF"/>
        </a:accent3>
        <a:accent4>
          <a:srgbClr val="404040"/>
        </a:accent4>
        <a:accent5>
          <a:srgbClr val="AED3EF"/>
        </a:accent5>
        <a:accent6>
          <a:srgbClr val="E4A035"/>
        </a:accent6>
        <a:hlink>
          <a:srgbClr val="F15F2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2583C0"/>
        </a:lt2>
        <a:accent1>
          <a:srgbClr val="2994CC"/>
        </a:accent1>
        <a:accent2>
          <a:srgbClr val="2E9FD7"/>
        </a:accent2>
        <a:accent3>
          <a:srgbClr val="FFFFFF"/>
        </a:accent3>
        <a:accent4>
          <a:srgbClr val="404040"/>
        </a:accent4>
        <a:accent5>
          <a:srgbClr val="ACC8E2"/>
        </a:accent5>
        <a:accent6>
          <a:srgbClr val="2990C3"/>
        </a:accent6>
        <a:hlink>
          <a:srgbClr val="35AEE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F15F23"/>
        </a:lt2>
        <a:accent1>
          <a:srgbClr val="F47D2B"/>
        </a:accent1>
        <a:accent2>
          <a:srgbClr val="F69230"/>
        </a:accent2>
        <a:accent3>
          <a:srgbClr val="FFFFFF"/>
        </a:accent3>
        <a:accent4>
          <a:srgbClr val="404040"/>
        </a:accent4>
        <a:accent5>
          <a:srgbClr val="F8BFAC"/>
        </a:accent5>
        <a:accent6>
          <a:srgbClr val="DF842A"/>
        </a:accent6>
        <a:hlink>
          <a:srgbClr val="FCB13C"/>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0</TotalTime>
  <Words>200</Words>
  <Application>Microsoft Office PowerPoint</Application>
  <PresentationFormat>On-screen Show (4:3)</PresentationFormat>
  <Paragraphs>17</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Microsoft Sans Serif</vt:lpstr>
      <vt:lpstr>Verdana</vt:lpstr>
      <vt:lpstr>굴림</vt:lpstr>
      <vt:lpstr>powerpoint-template</vt:lpstr>
      <vt:lpstr>Name of presentation</vt:lpstr>
      <vt:lpstr>Slide master</vt:lpstr>
      <vt:lpstr>Print master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zamani</dc:creator>
  <cp:lastModifiedBy>zamani</cp:lastModifiedBy>
  <cp:revision>1</cp:revision>
  <dcterms:created xsi:type="dcterms:W3CDTF">2015-12-05T13:13:05Z</dcterms:created>
  <dcterms:modified xsi:type="dcterms:W3CDTF">2015-12-05T13:13:21Z</dcterms:modified>
</cp:coreProperties>
</file>