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38F6467-07F1-41CF-9989-35AEE4AE49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8232B-FFF0-44BE-BA0A-13C62EC10A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4572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BAD5D-8AC8-4105-A588-AFA0A7B158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5B2F3-B948-417D-B93C-4A48B404B5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9747C-607F-4661-B6FA-9FAD805841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7526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7526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18B89-76F8-4FFC-857A-17677DE8DC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F0DDE-3B45-4A76-AA88-FCADC12FDD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438362-43A0-4111-8454-2C0543B1BA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CA38C-CBC7-419C-AF23-D4B6BA7BCC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A87E1-DC61-4268-BAA5-F542232DF3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33D02-69D6-42ED-BF00-552F6A1738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4572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7526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D8B6C1-DEEC-4010-BD5A-A0D30D704A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391400" cy="1981200"/>
          </a:xfrm>
        </p:spPr>
        <p:txBody>
          <a:bodyPr/>
          <a:lstStyle/>
          <a:p>
            <a:endParaRPr lang="fa-IR" sz="66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3962400"/>
            <a:ext cx="7281863" cy="1143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533400"/>
            <a:ext cx="6696075" cy="838200"/>
          </a:xfrm>
        </p:spPr>
        <p:txBody>
          <a:bodyPr/>
          <a:lstStyle/>
          <a:p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676400"/>
            <a:ext cx="6858000" cy="4572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34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PF34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PF34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2015-11-20T15:07:45Z</dcterms:created>
  <dcterms:modified xsi:type="dcterms:W3CDTF">2015-11-20T15:07:54Z</dcterms:modified>
</cp:coreProperties>
</file>