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FFAA733-A732-47EC-B703-EAC5A0ABA5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C4D4A-FF96-4519-8C67-63DED2F7A0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FF0E8-F716-4CD7-9C00-A3BEA14A55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A582D-7588-4284-8836-D4B808D736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7919D-7F8D-4A41-821A-F04A50E709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20941-0817-4590-A38D-7DF67D7E2A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ECBF1-9C62-4030-BE93-E1FE4F3F13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52477-63C1-4EF6-800F-BD10836177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9BFC1-A16D-46DE-B6B3-C7BFAA060E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B43EF-553C-422C-92B4-60BE4932EE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0AB90-B0DB-4BEA-B3E8-4193F7C2C5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16E10D-DAA4-4BDE-B03B-53741A2597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743200"/>
            <a:ext cx="7391400" cy="1981200"/>
          </a:xfrm>
        </p:spPr>
        <p:txBody>
          <a:bodyPr/>
          <a:lstStyle/>
          <a:p>
            <a:endParaRPr lang="fa-IR" sz="54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762000"/>
            <a:ext cx="6919913" cy="838200"/>
          </a:xfrm>
        </p:spPr>
        <p:txBody>
          <a:bodyPr/>
          <a:lstStyle/>
          <a:p>
            <a:pPr algn="l"/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905000"/>
            <a:ext cx="7086600" cy="36576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38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PF38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PF38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2015-11-20T15:10:33Z</dcterms:created>
  <dcterms:modified xsi:type="dcterms:W3CDTF">2015-11-20T15:10:43Z</dcterms:modified>
</cp:coreProperties>
</file>