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101974-647D-4A59-B001-9445D9A2D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0708F-7EEE-48B7-8409-E44B3BBAB1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A1B4C-CFA2-4803-A096-1A659C581F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E1C9A-A9CD-4F06-9223-0D0C287699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40BA7-E60B-48CF-A5EA-9D4F01D9C0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78BBE-F574-4197-8075-57A6F712D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50BB4-B15C-49CC-A613-ADACBAB14C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F611A-9992-4D79-A163-9BAF255A0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D3F88-77AB-4EC6-B871-9199191B52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8D755-D109-42A6-9D30-5D5715205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0264E-84C1-415D-B1AE-07B2E809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BCE475-F3AE-4B1B-8DB2-E82D58646D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184525"/>
            <a:ext cx="6858000" cy="1098550"/>
          </a:xfrm>
        </p:spPr>
        <p:txBody>
          <a:bodyPr>
            <a:spAutoFit/>
          </a:bodyPr>
          <a:lstStyle/>
          <a:p>
            <a:endParaRPr lang="fa-IR" sz="6600" b="1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65563" y="5181600"/>
            <a:ext cx="5202237" cy="1143000"/>
          </a:xfrm>
        </p:spPr>
        <p:txBody>
          <a:bodyPr/>
          <a:lstStyle/>
          <a:p>
            <a:endParaRPr lang="fa-IR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6172200" cy="838200"/>
          </a:xfrm>
        </p:spPr>
        <p:txBody>
          <a:bodyPr/>
          <a:lstStyle/>
          <a:p>
            <a:pPr algn="l"/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676400"/>
            <a:ext cx="6096000" cy="37592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6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PF36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PF36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2015-11-20T15:08:12Z</dcterms:created>
  <dcterms:modified xsi:type="dcterms:W3CDTF">2015-11-20T15:08:21Z</dcterms:modified>
</cp:coreProperties>
</file>