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3" autoAdjust="0"/>
    <p:restoredTop sz="90929"/>
  </p:normalViewPr>
  <p:slideViewPr>
    <p:cSldViewPr>
      <p:cViewPr varScale="1">
        <p:scale>
          <a:sx n="74" d="100"/>
          <a:sy n="74" d="100"/>
        </p:scale>
        <p:origin x="1272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6858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1ABBB2E6-8470-432B-91E6-F4C8CA00BE51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88079F0-EBBE-428F-9B56-FD5FAF8836A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405985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1371600"/>
            <a:ext cx="1752600" cy="3962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0" y="1371600"/>
            <a:ext cx="5105400" cy="3962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10C7EA-06D3-4EB8-99F2-633FACDB915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543503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135D1EC-D8E3-4526-9686-98E4E83BFDC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380765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8C090D1-C081-4EFE-9CE7-6934C928AB6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074358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24000" y="2438400"/>
            <a:ext cx="3429000" cy="2895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05400" y="2438400"/>
            <a:ext cx="3429000" cy="2895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7602BC3-6C01-4ED6-ABF4-6D99FC668F5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981178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50CECBD-7F6B-41B2-A362-F62131EBF24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373897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0A89542-E6E7-43D4-8B4C-B8E86E9343E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597456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7A93A5A-7E9E-4F19-A0E0-50FEAD496A5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960252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C968BC6-A5DC-4CF2-AB50-BDB3F406385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794424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E0486BE-3D9A-4903-8160-8092F0A28BB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283078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0" y="1371600"/>
            <a:ext cx="7010400" cy="838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  <a:endParaRPr lang="en-US" alt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524000" y="2438400"/>
            <a:ext cx="7010400" cy="2895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US" alt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38200" y="63246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276600" y="63246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05600" y="63246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06BB48BA-AF3F-4369-8356-7E9BB0645D1F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90600" y="1828800"/>
            <a:ext cx="7391400" cy="1981200"/>
          </a:xfrm>
        </p:spPr>
        <p:txBody>
          <a:bodyPr/>
          <a:lstStyle/>
          <a:p>
            <a:endParaRPr lang="en-US" altLang="en-US" sz="720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044575" y="3962400"/>
            <a:ext cx="7281863" cy="579438"/>
          </a:xfrm>
        </p:spPr>
        <p:txBody>
          <a:bodyPr>
            <a:spAutoFit/>
          </a:bodyPr>
          <a:lstStyle/>
          <a:p>
            <a:endParaRPr lang="en-US" alt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866775" y="1219200"/>
            <a:ext cx="7515225" cy="838200"/>
          </a:xfrm>
        </p:spPr>
        <p:txBody>
          <a:bodyPr/>
          <a:lstStyle/>
          <a:p>
            <a:endParaRPr lang="en-US" alt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0" y="2362200"/>
            <a:ext cx="7696200" cy="3073400"/>
          </a:xfrm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">
      <a:dk1>
        <a:srgbClr val="FFFFFF"/>
      </a:dk1>
      <a:lt1>
        <a:srgbClr val="FFFFFF"/>
      </a:lt1>
      <a:dk2>
        <a:srgbClr val="FFFFFF"/>
      </a:dk2>
      <a:lt2>
        <a:srgbClr val="808080"/>
      </a:lt2>
      <a:accent1>
        <a:srgbClr val="FFFF99"/>
      </a:accent1>
      <a:accent2>
        <a:srgbClr val="CC66FF"/>
      </a:accent2>
      <a:accent3>
        <a:srgbClr val="FFFFFF"/>
      </a:accent3>
      <a:accent4>
        <a:srgbClr val="DADADA"/>
      </a:accent4>
      <a:accent5>
        <a:srgbClr val="FFFFCA"/>
      </a:accent5>
      <a:accent6>
        <a:srgbClr val="B95CE7"/>
      </a:accent6>
      <a:hlink>
        <a:srgbClr val="FF0066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PF40</Template>
  <TotalTime>0</TotalTime>
  <Words>0</Words>
  <Application>Microsoft Office PowerPoint</Application>
  <PresentationFormat>On-screen Show (4:3)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4" baseType="lpstr">
      <vt:lpstr>Times New Roman</vt:lpstr>
      <vt:lpstr>Default Design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sys</dc:creator>
  <cp:lastModifiedBy>sys</cp:lastModifiedBy>
  <cp:revision>1</cp:revision>
  <dcterms:created xsi:type="dcterms:W3CDTF">2015-11-22T06:08:27Z</dcterms:created>
  <dcterms:modified xsi:type="dcterms:W3CDTF">2015-11-22T06:08:36Z</dcterms:modified>
</cp:coreProperties>
</file>