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2209800"/>
          </a:xfrm>
        </p:spPr>
        <p:txBody>
          <a:bodyPr/>
          <a:lstStyle>
            <a:lvl1pPr>
              <a:defRPr sz="7200" b="1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51054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102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102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103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D9901E4-07B4-40F2-970B-630F3C0C73E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45970F-E387-4760-BC99-6D297B4CEB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4477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609600"/>
            <a:ext cx="13906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09600"/>
            <a:ext cx="40195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87FFF1-706A-4208-8E8D-73CD54BC51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015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5A6F9-11E0-41B3-A277-B99D151440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1952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04DF2-2B94-4804-B9A1-B7B5E3429C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7795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95600" y="1981200"/>
            <a:ext cx="27051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53100" y="1981200"/>
            <a:ext cx="27051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1889F2-F445-4992-BCFD-CD8FEAE06D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6316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20F94-BF97-405E-B981-1A838A40B3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7388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4144B4-246B-4C6A-B128-6A60596AF4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4707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8B32B4-0AC0-4F46-AC8D-17F9934F26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8628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8A2A9-BD4A-4E9E-8419-0D33A78245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5817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3186B-38B6-4CD1-9162-6C3B742D73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4057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95600" y="609600"/>
            <a:ext cx="5562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95600" y="1981200"/>
            <a:ext cx="5562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3B7091-0551-4FBF-9A6F-52D11EE610B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5105400"/>
            <a:ext cx="6400800" cy="8382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808080"/>
      </a:dk1>
      <a:lt1>
        <a:srgbClr val="FFFFFF"/>
      </a:lt1>
      <a:dk2>
        <a:srgbClr val="FF0000"/>
      </a:dk2>
      <a:lt2>
        <a:srgbClr val="FFFFFF"/>
      </a:lt2>
      <a:accent1>
        <a:srgbClr val="C0C0C0"/>
      </a:accent1>
      <a:accent2>
        <a:srgbClr val="FFCC00"/>
      </a:accent2>
      <a:accent3>
        <a:srgbClr val="FFAAAA"/>
      </a:accent3>
      <a:accent4>
        <a:srgbClr val="DADADA"/>
      </a:accent4>
      <a:accent5>
        <a:srgbClr val="DCDCDC"/>
      </a:accent5>
      <a:accent6>
        <a:srgbClr val="E7B900"/>
      </a:accent6>
      <a:hlink>
        <a:srgbClr val="3366FF"/>
      </a:hlink>
      <a:folHlink>
        <a:srgbClr val="0099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PF106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2015-11-23T11:45:23Z</dcterms:created>
  <dcterms:modified xsi:type="dcterms:W3CDTF">2015-11-23T11:45:35Z</dcterms:modified>
</cp:coreProperties>
</file>