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AD2ACC-BB1B-4ACC-BA49-5208E15DA3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4D9BB-A2AD-40EE-A074-97AA23AA9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24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762000"/>
            <a:ext cx="19431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56769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9F34C-8335-4F59-81B6-7A5D2E4316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58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9026-C4EC-4AB2-9327-7259A45A2D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0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6D997-D3B6-4CF3-BCB8-118173D36B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69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3678B-69D2-415B-8802-EE6DCAFE5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37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F45A2-EC03-4F83-863F-1E5D16E569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53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C12E-64F0-4F09-BAD5-DB25272DF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73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F439C-1A85-4F71-A4F4-2F0C7203C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16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BF2F2-E8C6-4167-A5D7-3054591B2C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20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935A4-8F69-4EBA-9CD2-8B3A2F0FBF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13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2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4817D1-ACB5-4EDB-B637-C68E97ED33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362200"/>
            <a:ext cx="6858000" cy="2209800"/>
          </a:xfrm>
        </p:spPr>
        <p:txBody>
          <a:bodyPr/>
          <a:lstStyle/>
          <a:p>
            <a:endParaRPr lang="en-US" altLang="en-US" sz="72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800600"/>
            <a:ext cx="4267200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6934200" cy="1143000"/>
          </a:xfrm>
        </p:spPr>
        <p:txBody>
          <a:bodyPr/>
          <a:lstStyle/>
          <a:p>
            <a:pPr algn="l"/>
            <a:endParaRPr lang="en-US" altLang="en-US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981200"/>
            <a:ext cx="6934200" cy="4495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993300"/>
      </a:dk1>
      <a:lt1>
        <a:srgbClr val="FF9900"/>
      </a:lt1>
      <a:dk2>
        <a:srgbClr val="993300"/>
      </a:dk2>
      <a:lt2>
        <a:srgbClr val="808080"/>
      </a:lt2>
      <a:accent1>
        <a:srgbClr val="CC9900"/>
      </a:accent1>
      <a:accent2>
        <a:srgbClr val="CC0000"/>
      </a:accent2>
      <a:accent3>
        <a:srgbClr val="FFCAAA"/>
      </a:accent3>
      <a:accent4>
        <a:srgbClr val="822A00"/>
      </a:accent4>
      <a:accent5>
        <a:srgbClr val="E2CAAA"/>
      </a:accent5>
      <a:accent6>
        <a:srgbClr val="B90000"/>
      </a:accent6>
      <a:hlink>
        <a:srgbClr val="3333FF"/>
      </a:hlink>
      <a:folHlink>
        <a:srgbClr val="A5002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2015-11-17T11:57:50Z</dcterms:created>
  <dcterms:modified xsi:type="dcterms:W3CDTF">2015-11-17T11:58:02Z</dcterms:modified>
</cp:coreProperties>
</file>