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50324D6-BE5A-4ACA-A7B8-ECCBEA8499F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6370C-8FB2-49E2-BD64-9477A0BA4B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4912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4600" y="1066800"/>
            <a:ext cx="1752600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1066800"/>
            <a:ext cx="5105400" cy="480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9B603-7DF2-4964-9881-DD7866B747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7171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E5B8BB-0037-41F2-8A05-8C1D7289D8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964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CBFD4-0219-4A9C-8DB8-E7384F4977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6326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514600"/>
            <a:ext cx="34290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14600"/>
            <a:ext cx="34290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BF137-A5E7-4AE0-AB8E-1B37E57E9D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9983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56732-8474-4C42-91CD-61BA52B9E3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7009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D7767-3DEF-4E83-AFB7-38E0459793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9137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EF8FB8-94B2-43B5-827D-3EFC42CD99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7536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5AEF8-F732-48A9-9502-8870675F3F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5561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DA2822-FE08-4223-950F-490A6527EC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92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1066800"/>
            <a:ext cx="7010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514600"/>
            <a:ext cx="70104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A78AE65-FDA7-454A-914A-9696F70D516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05000"/>
            <a:ext cx="7391400" cy="1981200"/>
          </a:xfrm>
        </p:spPr>
        <p:txBody>
          <a:bodyPr/>
          <a:lstStyle/>
          <a:p>
            <a:endParaRPr lang="en-US" altLang="en-US" sz="6600" b="1" i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4724400"/>
            <a:ext cx="7281863" cy="11430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spAutoFit/>
          </a:bodyPr>
          <a:lstStyle/>
          <a:p>
            <a:endParaRPr lang="en-US" altLang="en-US" b="1" i="1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5720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663300"/>
      </a:dk1>
      <a:lt1>
        <a:srgbClr val="FFDC95"/>
      </a:lt1>
      <a:dk2>
        <a:srgbClr val="663300"/>
      </a:dk2>
      <a:lt2>
        <a:srgbClr val="808080"/>
      </a:lt2>
      <a:accent1>
        <a:srgbClr val="FFCC00"/>
      </a:accent1>
      <a:accent2>
        <a:srgbClr val="FF9933"/>
      </a:accent2>
      <a:accent3>
        <a:srgbClr val="FFEBC8"/>
      </a:accent3>
      <a:accent4>
        <a:srgbClr val="562A00"/>
      </a:accent4>
      <a:accent5>
        <a:srgbClr val="FFE2AA"/>
      </a:accent5>
      <a:accent6>
        <a:srgbClr val="E78A2D"/>
      </a:accent6>
      <a:hlink>
        <a:srgbClr val="3333FF"/>
      </a:hlink>
      <a:folHlink>
        <a:srgbClr val="FFCC99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PF12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2015-11-17T11:59:36Z</dcterms:created>
  <dcterms:modified xsi:type="dcterms:W3CDTF">2015-11-17T11:59:47Z</dcterms:modified>
</cp:coreProperties>
</file>