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1F4B7A4-42CA-4643-9FD7-28067851455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9B073-7588-496F-8D7E-A6B19634AE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46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152400"/>
            <a:ext cx="17526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52400"/>
            <a:ext cx="51054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C51FE-C0E5-4A3C-B131-AE912FCF2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5673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CA783-EDE6-40BB-A44D-CDA40A9A98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9684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DD237-2F15-48A5-8666-4E122356F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303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76400"/>
            <a:ext cx="34290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4290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3A9B8-2FBB-45E6-8137-229C08454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412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6D47FE-0B2C-4DBB-AC13-066A587571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172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A0907-B306-4B6F-926F-B372EB885A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596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5689A-031A-41D7-A286-35B469FDC2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705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62FAD-6C91-498C-A886-C7853AA239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099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C9C65F-567E-48F2-9379-1A47526FFA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3941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7010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76400"/>
            <a:ext cx="7010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F1DE7B-109A-4110-9D5E-8B6D460C07C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971800"/>
            <a:ext cx="7391400" cy="1981200"/>
          </a:xfrm>
        </p:spPr>
        <p:txBody>
          <a:bodyPr/>
          <a:lstStyle/>
          <a:p>
            <a:endParaRPr lang="en-US" altLang="en-US" sz="8000">
              <a:latin typeface="Arial Narrow" panose="020B0606020202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en-US" altLang="en-US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6934200" cy="1143000"/>
          </a:xfrm>
        </p:spPr>
        <p:txBody>
          <a:bodyPr/>
          <a:lstStyle/>
          <a:p>
            <a:pPr algn="l"/>
            <a:endParaRPr lang="en-US" altLang="en-US" b="1">
              <a:latin typeface="Arial Narrow" panose="020B060602020203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676400"/>
            <a:ext cx="6934200" cy="4114800"/>
          </a:xfrm>
        </p:spPr>
        <p:txBody>
          <a:bodyPr/>
          <a:lstStyle/>
          <a:p>
            <a:endParaRPr lang="en-US" altLang="en-US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6600CC"/>
      </a:dk2>
      <a:lt2>
        <a:srgbClr val="FFFFFF"/>
      </a:lt2>
      <a:accent1>
        <a:srgbClr val="CC66FF"/>
      </a:accent1>
      <a:accent2>
        <a:srgbClr val="FF33CC"/>
      </a:accent2>
      <a:accent3>
        <a:srgbClr val="B8AAE2"/>
      </a:accent3>
      <a:accent4>
        <a:srgbClr val="DADADA"/>
      </a:accent4>
      <a:accent5>
        <a:srgbClr val="E2B8FF"/>
      </a:accent5>
      <a:accent6>
        <a:srgbClr val="E72DB9"/>
      </a:accent6>
      <a:hlink>
        <a:srgbClr val="3333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PF13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2015-11-17T12:00:14Z</dcterms:created>
  <dcterms:modified xsi:type="dcterms:W3CDTF">2015-11-17T12:00:25Z</dcterms:modified>
</cp:coreProperties>
</file>