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4340A17-841A-45A3-A99F-07A914E3A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60CF6-A26F-4D0B-B702-A3DA1733F2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0DA91-E5FE-4613-A85D-74F8AA6A1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07202-AA02-4FEA-8EA4-B2B4B12CB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04025-F67B-4EF9-85F9-B09E1E75B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6362B-1B67-47B2-A0A5-CB577BCB5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EAAA6-D581-48E5-9011-8C6163239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FBBF9-63DD-4E09-9E3C-74C72DD3D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2FFAA-453E-4CBB-A534-6F8C05E3F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48C56-99A5-4EC8-9FFC-BEBA56340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B51A4-9E77-4AB3-9FDF-77F811AED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4777D1-F015-44C0-BFE1-D962E813B79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057400"/>
            <a:ext cx="7391400" cy="1981200"/>
          </a:xfrm>
        </p:spPr>
        <p:txBody>
          <a:bodyPr/>
          <a:lstStyle/>
          <a:p>
            <a:endParaRPr lang="fa-IR" sz="6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543800" cy="11430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1828800"/>
            <a:ext cx="7726362" cy="4191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4">
  <a:themeElements>
    <a:clrScheme name="">
      <a:dk1>
        <a:srgbClr val="808080"/>
      </a:dk1>
      <a:lt1>
        <a:srgbClr val="FFFFFF"/>
      </a:lt1>
      <a:dk2>
        <a:srgbClr val="6600CC"/>
      </a:dk2>
      <a:lt2>
        <a:srgbClr val="FFFFFF"/>
      </a:lt2>
      <a:accent1>
        <a:srgbClr val="9999FF"/>
      </a:accent1>
      <a:accent2>
        <a:srgbClr val="9966FF"/>
      </a:accent2>
      <a:accent3>
        <a:srgbClr val="B8AAE2"/>
      </a:accent3>
      <a:accent4>
        <a:srgbClr val="DADADA"/>
      </a:accent4>
      <a:accent5>
        <a:srgbClr val="CACAFF"/>
      </a:accent5>
      <a:accent6>
        <a:srgbClr val="8A5CE7"/>
      </a:accent6>
      <a:hlink>
        <a:srgbClr val="FF5050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PF24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PF24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2015-11-19T07:03:19Z</dcterms:created>
  <dcterms:modified xsi:type="dcterms:W3CDTF">2015-11-19T07:03:41Z</dcterms:modified>
</cp:coreProperties>
</file>