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9592D3-F120-42DE-B8A8-9C6BB2C5B9D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4ED53-A38B-4241-A6F0-F7FA9A2DB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3362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FDF5A-0016-4D46-8779-8BA8B6343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67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54493-9FC3-4D66-94F7-456735BD53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1745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85FF3-CE99-4C55-98C5-AF48A404CE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77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5BED5-9DE4-492D-ADC5-5D3069A37D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562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13991-5EEB-46DF-8AA9-4A74DA1334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39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88D0C-8A04-45F5-B8EC-1BD278D226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82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A0D21A-1371-48A4-B468-D1ED517F5E3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5361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F6742-476F-4F13-A73C-011FA1D9DE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983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243CC-6651-442F-AA4A-C0F0E35D93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358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4D6C92-87D3-43C2-B14E-BAFF250E17C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391400" cy="1981200"/>
          </a:xfrm>
        </p:spPr>
        <p:txBody>
          <a:bodyPr/>
          <a:lstStyle/>
          <a:p>
            <a:endParaRPr lang="en-US" altLang="en-US" sz="5400">
              <a:latin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6775" y="609600"/>
            <a:ext cx="7515225" cy="838200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66775" y="1752600"/>
            <a:ext cx="7696200" cy="3606800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663300"/>
      </a:dk1>
      <a:lt1>
        <a:srgbClr val="FFFFFF"/>
      </a:lt1>
      <a:dk2>
        <a:srgbClr val="66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562A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PF39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2015-11-22T06:07:31Z</dcterms:created>
  <dcterms:modified xsi:type="dcterms:W3CDTF">2015-11-22T06:07:41Z</dcterms:modified>
</cp:coreProperties>
</file>