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8CEF410-C2E1-4C88-9B14-B88979D1323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C476A-56DE-4220-BF74-2EFEA8D562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74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9594-A28C-4697-B02E-4443858B4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133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5F5B1-C68E-4DB0-A1D7-FE691736C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61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80AEB-6C5D-4DB3-ABA6-3D811261FA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746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3A3E2-D4EA-4250-95C4-AE21B0C16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580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710BA-E909-451C-80F0-D6E8065D1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828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C32AB-2AE5-46FB-8C43-2FE0295BBE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07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7E478-7285-42F3-9111-3F2D24F4A2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63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FD108-580B-438C-8842-D6813E6DA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55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C964F-19E0-4895-A363-1B2398DC3B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1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402231-8384-4D9B-9407-EDE1F4FA87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4175125"/>
            <a:ext cx="7391400" cy="1006475"/>
          </a:xfrm>
        </p:spPr>
        <p:txBody>
          <a:bodyPr>
            <a:spAutoFit/>
          </a:bodyPr>
          <a:lstStyle/>
          <a:p>
            <a:pPr algn="r"/>
            <a:endParaRPr lang="en-US" altLang="en-US" sz="6000" b="1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85938" y="5715000"/>
            <a:ext cx="7281862" cy="1143000"/>
          </a:xfrm>
        </p:spPr>
        <p:txBody>
          <a:bodyPr/>
          <a:lstStyle/>
          <a:p>
            <a:pPr algn="r"/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45300" cy="838200"/>
          </a:xfrm>
        </p:spPr>
        <p:txBody>
          <a:bodyPr/>
          <a:lstStyle/>
          <a:p>
            <a:pPr algn="l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447800"/>
            <a:ext cx="7010400" cy="4191000"/>
          </a:xfrm>
        </p:spPr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2015-11-22T06:12:53Z</dcterms:created>
  <dcterms:modified xsi:type="dcterms:W3CDTF">2015-11-22T06:13:04Z</dcterms:modified>
</cp:coreProperties>
</file>