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9DE5197-1517-45B4-9022-D6E3224AE32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9BAAE-4521-43B1-B440-9C41B35DE9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38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831A3-2BDF-4A41-944B-22CF62A0F9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0036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42386-290A-4990-8320-554D71E9E1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0375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D1EC5-F4FA-405C-9980-7009C0B8C6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0846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2882D-ECC4-4F5E-9A97-E941B757B8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568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58EAA-D49F-4BBA-BB96-3A94257D77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2311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CB8ED-6794-48D2-BE71-251EFC09E0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3653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3E25B-65C3-4E9F-BBF3-16027B6684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1701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2DBFC-6C28-4543-9F37-74B9A0B483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217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F9346-8E0C-4ABB-B735-26428E1450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3098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19B3A4E-5407-4249-A682-49BE366A7CF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28600"/>
            <a:ext cx="7391400" cy="1981200"/>
          </a:xfrm>
        </p:spPr>
        <p:txBody>
          <a:bodyPr/>
          <a:lstStyle/>
          <a:p>
            <a:endParaRPr lang="en-US" altLang="en-US" sz="6600">
              <a:latin typeface="Arial Narrow" panose="020B0606020202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en-US" altLang="en-US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66775" y="762000"/>
            <a:ext cx="7515225" cy="838200"/>
          </a:xfrm>
        </p:spPr>
        <p:txBody>
          <a:bodyPr/>
          <a:lstStyle/>
          <a:p>
            <a:endParaRPr lang="en-US" altLang="en-US">
              <a:latin typeface="Arial Narrow" panose="020B060602020203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362200"/>
            <a:ext cx="7696200" cy="3073400"/>
          </a:xfrm>
        </p:spPr>
        <p:txBody>
          <a:bodyPr/>
          <a:lstStyle/>
          <a:p>
            <a:endParaRPr lang="en-US" altLang="en-US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PF41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 Narrow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2015-11-22T06:09:02Z</dcterms:created>
  <dcterms:modified xsi:type="dcterms:W3CDTF">2015-11-22T06:09:14Z</dcterms:modified>
</cp:coreProperties>
</file>