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9FD5B8-68CF-4B83-94D1-2CE4281044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D2560-D507-4743-A495-130848734F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32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1AD35-4C41-491B-81EB-73CA2F4EA9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22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C77DC-E233-4C04-84B8-F2FB515004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8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B384D-761D-4724-BE9C-221A191307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37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04938-FF5F-4F08-86A9-969C5F9CA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952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07D9F-583A-4AFF-94EF-215085BFBF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17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218E9-B116-4128-B53A-F9F8B19241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54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E8014-0970-4AD1-8FF0-921C73050D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383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E7B0-3200-4F3F-888A-FCE51A3A7B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06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A13E8-82A7-49D6-A1DF-D562C8B6F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50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1E7382-6910-4C4A-8352-458F5483AF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819400"/>
            <a:ext cx="7391400" cy="1981200"/>
          </a:xfrm>
        </p:spPr>
        <p:txBody>
          <a:bodyPr/>
          <a:lstStyle/>
          <a:p>
            <a:endParaRPr lang="en-US" altLang="en-US" sz="6000" b="1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6934200" cy="1143000"/>
          </a:xfrm>
        </p:spPr>
        <p:txBody>
          <a:bodyPr/>
          <a:lstStyle/>
          <a:p>
            <a:endParaRPr lang="en-US" altLang="en-US" b="1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28800"/>
            <a:ext cx="6934200" cy="41910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CC6600"/>
      </a:dk2>
      <a:lt2>
        <a:srgbClr val="FFFFFF"/>
      </a:lt2>
      <a:accent1>
        <a:srgbClr val="00CC99"/>
      </a:accent1>
      <a:accent2>
        <a:srgbClr val="3333CC"/>
      </a:accent2>
      <a:accent3>
        <a:srgbClr val="E2B8AA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2015-11-17T12:01:50Z</dcterms:created>
  <dcterms:modified xsi:type="dcterms:W3CDTF">2015-11-17T12:02:01Z</dcterms:modified>
</cp:coreProperties>
</file>