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1427B6-BDE0-4DF9-930B-D44E030F939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66AAE-F8A8-44FA-8DDC-37F4866D28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670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DB70C-1D05-4F63-B53E-FDBAADDA9F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490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5844E-F4F8-442B-B991-43C439B851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358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351FF-982A-46D4-B77F-1D498EFFA8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96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DE69B8-33CE-4B52-967F-1671955883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8929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42CEE8-18CF-4587-B3BA-3772D32F3F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555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88B6A2-6226-4012-BEDD-801AA056B0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7148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62270-1756-4F07-9829-49BBC874D7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484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CE48E-998F-46D2-8959-1CAC8E8ADA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555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D9046-FE00-427A-9F0E-A18DCFCCC8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988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C933C6-54D3-4932-BDB6-61B5982A5BD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319088"/>
            <a:ext cx="7391400" cy="1981200"/>
          </a:xfrm>
        </p:spPr>
        <p:txBody>
          <a:bodyPr/>
          <a:lstStyle/>
          <a:p>
            <a:endParaRPr lang="en-US" altLang="en-US" sz="6000" i="1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20775" y="2376488"/>
            <a:ext cx="7281863" cy="519112"/>
          </a:xfrm>
        </p:spPr>
        <p:txBody>
          <a:bodyPr>
            <a:spAutoFit/>
          </a:bodyPr>
          <a:lstStyle/>
          <a:p>
            <a:endParaRPr lang="en-US" altLang="en-US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800" y="533400"/>
            <a:ext cx="7515225" cy="838200"/>
          </a:xfrm>
        </p:spPr>
        <p:txBody>
          <a:bodyPr/>
          <a:lstStyle/>
          <a:p>
            <a:pPr algn="l"/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676400"/>
            <a:ext cx="7543800" cy="3073400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PF43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2015-11-22T06:11:26Z</dcterms:created>
  <dcterms:modified xsi:type="dcterms:W3CDTF">2015-11-22T06:11:34Z</dcterms:modified>
</cp:coreProperties>
</file>