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362200"/>
          </a:xfrm>
        </p:spPr>
        <p:txBody>
          <a:bodyPr/>
          <a:lstStyle>
            <a:lvl1pPr>
              <a:defRPr sz="7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044129-C5E3-4E0D-8D90-B298C634B81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B12-AF9C-400F-AA81-A28A4E8469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56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28600"/>
            <a:ext cx="20002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8483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A6BEE-F8AD-4FAA-B206-CB32E653A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37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F0061-AD73-4190-BBFC-C4CE6E7930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184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E59C4-1D64-404D-A63F-DDA864B8E3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9838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886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DC79B-4A57-429E-A26B-1A5CC9E3E5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317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9DD43-B2C6-48D2-BCF5-8848FB12EF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74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5B58F-EDCE-4E80-AF08-28D10149F9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25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AF267-7EAD-4C49-B958-294289520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488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FC7A5-D30A-46D1-A115-FC48DC39A2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80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E6202-B445-4925-9484-39F75FF41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6108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28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924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96AE15-4F4C-41F3-B3C0-9280EB20F36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00"/>
      </a:dk1>
      <a:lt1>
        <a:srgbClr val="CCCC00"/>
      </a:lt1>
      <a:dk2>
        <a:srgbClr val="333300"/>
      </a:dk2>
      <a:lt2>
        <a:srgbClr val="666633"/>
      </a:lt2>
      <a:accent1>
        <a:srgbClr val="FF9933"/>
      </a:accent1>
      <a:accent2>
        <a:srgbClr val="800000"/>
      </a:accent2>
      <a:accent3>
        <a:srgbClr val="E2E2AA"/>
      </a:accent3>
      <a:accent4>
        <a:srgbClr val="2A2A00"/>
      </a:accent4>
      <a:accent5>
        <a:srgbClr val="FF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2015-11-23T11:44:51Z</dcterms:created>
  <dcterms:modified xsi:type="dcterms:W3CDTF">2015-11-23T11:44:59Z</dcterms:modified>
</cp:coreProperties>
</file>