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E76911F-4FD7-4AB7-9055-B236F3D668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696A9-53DE-443F-B16F-A824D1CAC8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170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6F9462-7142-4301-BE9E-6B80253F61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1073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D5E26-7701-43B9-A99A-35D114D684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041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FB56A-F55C-480E-9E42-D2ED700C63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5052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4BB24-0C82-4FCD-8BCF-A1D7B74FF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45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28AF83-14CB-4196-867A-F5F616DD0F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8520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ACD36-C580-4428-BFC2-72265D5642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2926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623B0-799C-40FA-A83F-5EBA3BE21B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697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B77C-63B3-446F-986F-C1149280FC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6883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C1487-8A93-473B-80FF-3E2E732A7A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005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C0C1E7-4271-4893-90BD-A7FFF7B2252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04800"/>
            <a:ext cx="7391400" cy="1981200"/>
          </a:xfrm>
        </p:spPr>
        <p:txBody>
          <a:bodyPr/>
          <a:lstStyle/>
          <a:p>
            <a:pPr algn="l"/>
            <a:endParaRPr lang="en-US" altLang="en-US" sz="6000" b="1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en-US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66775" y="838200"/>
            <a:ext cx="7515225" cy="838200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362200"/>
            <a:ext cx="7696200" cy="30734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PF42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2015-11-22T06:10:27Z</dcterms:created>
  <dcterms:modified xsi:type="dcterms:W3CDTF">2015-11-22T06:10:36Z</dcterms:modified>
</cp:coreProperties>
</file>