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r" defTabSz="914400" rtl="1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r" defTabSz="914400" rtl="1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r" defTabSz="914400" rtl="1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r" defTabSz="914400" rtl="1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2787"/>
    <p:restoredTop sz="90929"/>
  </p:normalViewPr>
  <p:slideViewPr>
    <p:cSldViewPr>
      <p:cViewPr varScale="1">
        <p:scale>
          <a:sx n="66" d="100"/>
          <a:sy n="66" d="100"/>
        </p:scale>
        <p:origin x="-1320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92AA647E-38CA-4876-8F3E-4278120D14A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C4D9A96-7F8F-446C-897A-0202AF8E221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477000" y="533400"/>
            <a:ext cx="1752600" cy="5334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19200" y="533400"/>
            <a:ext cx="5105400" cy="5334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69A754-5BC2-45B3-8EB5-F9CE2AAB893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531B80E-B405-4754-AE0F-CF06E86D8D0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806ABC5-FEC7-4535-B24F-B92DD88445C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19200" y="1828800"/>
            <a:ext cx="3429000" cy="4038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00600" y="1828800"/>
            <a:ext cx="3429000" cy="4038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B485C31-3580-468F-B901-23F4A65BAE3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01D2CBC-CD5C-4463-8E65-34BD122030E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E094B16-B3C2-4B7E-B5C8-074CD334494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ED76E2F-88BC-4DE2-86AD-1B59B3C23A1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333650E-8AA0-4C3C-B142-943143BC140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fa-I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5570D67-46A5-4990-A495-80BD95DD5B4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219200" y="533400"/>
            <a:ext cx="7010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19200" y="1828800"/>
            <a:ext cx="7010400" cy="403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38200" y="63246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276600" y="63246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05600" y="63246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A9F401F5-1FB6-47F4-8C2B-162D07B9B1FA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1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1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1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1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1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1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1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1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1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r" rtl="1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rtl="1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r" rtl="1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r" rtl="1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r" rtl="1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r" rtl="1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r" rtl="1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r" rtl="1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r" rtl="1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fa-IR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90600" y="2743200"/>
            <a:ext cx="7391400" cy="1981200"/>
          </a:xfrm>
        </p:spPr>
        <p:txBody>
          <a:bodyPr/>
          <a:lstStyle/>
          <a:p>
            <a:endParaRPr lang="fa-IR" sz="6000" b="1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044575" y="5257800"/>
            <a:ext cx="7281863" cy="1143000"/>
          </a:xfrm>
        </p:spPr>
        <p:txBody>
          <a:bodyPr/>
          <a:lstStyle/>
          <a:p>
            <a:endParaRPr lang="fa-IR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1905000" y="609600"/>
            <a:ext cx="6858000" cy="838200"/>
          </a:xfrm>
        </p:spPr>
        <p:txBody>
          <a:bodyPr/>
          <a:lstStyle/>
          <a:p>
            <a:endParaRPr lang="fa-IR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05000" y="1752600"/>
            <a:ext cx="7010400" cy="4724400"/>
          </a:xfrm>
        </p:spPr>
        <p:txBody>
          <a:bodyPr/>
          <a:lstStyle/>
          <a:p>
            <a:endParaRPr lang="fa-IR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PF27">
  <a:themeElements>
    <a:clrScheme name="">
      <a:dk1>
        <a:srgbClr val="FFFFFF"/>
      </a:dk1>
      <a:lt1>
        <a:srgbClr val="FFFFFF"/>
      </a:lt1>
      <a:dk2>
        <a:srgbClr val="FFFFFF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DADADA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PF27</Template>
  <TotalTime>0</TotalTime>
  <Words>0</Words>
  <Application>Microsoft PowerPoint</Application>
  <PresentationFormat>On-screen Show (4:3)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4" baseType="lpstr">
      <vt:lpstr>Times New Roman</vt:lpstr>
      <vt:lpstr>PF27</vt:lpstr>
      <vt:lpstr>Slide 1</vt:lpstr>
      <vt:lpstr>Slide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radan2</dc:creator>
  <cp:lastModifiedBy>radan2</cp:lastModifiedBy>
  <cp:revision>1</cp:revision>
  <dcterms:created xsi:type="dcterms:W3CDTF">2015-11-19T07:05:24Z</dcterms:created>
  <dcterms:modified xsi:type="dcterms:W3CDTF">2015-11-19T07:05:39Z</dcterms:modified>
</cp:coreProperties>
</file>