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ADD9F09-D96F-4AB5-8839-E1919024F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E0BA5-28DF-4B21-905F-63B0150787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73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DDD78-7BE4-4975-8E31-9572FFB38A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15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189D2-5F9F-41C2-9997-DB86BB528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72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BF79E-6D00-44C9-A923-31F1D6189A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57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E8848-705E-4E26-A1B1-48F18B1A9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723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9ADC1-FFCA-46FF-B645-01082D77AD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75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EBE20-A789-476C-8034-02F3FF70F4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20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C3095-D801-4D5A-ABAA-A0DE01F71C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43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70198-FC2B-4211-A096-DED264FE04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093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9E7E8-FEF3-4110-ADA3-1C19D1E4F7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47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9F4053-90BE-4437-A048-F036B743733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362200"/>
            <a:ext cx="7315200" cy="1981200"/>
          </a:xfrm>
        </p:spPr>
        <p:txBody>
          <a:bodyPr/>
          <a:lstStyle/>
          <a:p>
            <a:pPr algn="r"/>
            <a:endParaRPr lang="en-US" altLang="en-US" sz="60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pPr algn="r"/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6623050" cy="838200"/>
          </a:xfrm>
        </p:spPr>
        <p:txBody>
          <a:bodyPr/>
          <a:lstStyle/>
          <a:p>
            <a:pPr algn="l"/>
            <a:endParaRPr lang="en-US" altLang="en-US" sz="48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76400"/>
            <a:ext cx="6781800" cy="46482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2015-11-22T06:11:57Z</dcterms:created>
  <dcterms:modified xsi:type="dcterms:W3CDTF">2015-11-22T06:12:07Z</dcterms:modified>
</cp:coreProperties>
</file>